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notesMasters/notesMaster1.xml" ContentType="application/vnd.openxmlformats-officedocument.presentationml.notesMaster+xml"/>
  <Override PartName="/ppt/diagrams/layout7.xml" ContentType="application/vnd.openxmlformats-officedocument.drawingml.diagramLayout+xml"/>
  <Override PartName="/ppt/diagrams/data8.xml" ContentType="application/vnd.openxmlformats-officedocument.drawingml.diagramData+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diagrams/layout5.xml" ContentType="application/vnd.openxmlformats-officedocument.drawingml.diagramLayout+xml"/>
  <Override PartName="/ppt/diagrams/data6.xml" ContentType="application/vnd.openxmlformats-officedocument.drawingml.diagramData+xml"/>
  <Override PartName="/ppt/diagrams/data7.xml" ContentType="application/vnd.openxmlformats-officedocument.drawingml.diagramData+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ata5.xml" ContentType="application/vnd.openxmlformats-officedocument.drawingml.diagramData+xml"/>
  <Override PartName="/ppt/diagrams/colors7.xml" ContentType="application/vnd.openxmlformats-officedocument.drawingml.diagramColors+xml"/>
  <Override PartName="/ppt/diagrams/colors8.xml" ContentType="application/vnd.openxmlformats-officedocument.drawingml.diagramColors+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diagrams/colors6.xml" ContentType="application/vnd.openxmlformats-officedocument.drawingml.diagramColors+xml"/>
  <Override PartName="/ppt/diagrams/quickStyle8.xml" ContentType="application/vnd.openxmlformats-officedocument.drawingml.diagramStyl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quickStyle6.xml" ContentType="application/vnd.openxmlformats-officedocument.drawingml.diagramStyle+xml"/>
  <Override PartName="/ppt/diagrams/quickStyle7.xml" ContentType="application/vnd.openxmlformats-officedocument.drawingml.diagramStyl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diagrams/colors2.xml" ContentType="application/vnd.openxmlformats-officedocument.drawingml.diagramColors+xml"/>
  <Override PartName="/ppt/diagrams/quickStyle5.xml" ContentType="application/vnd.openxmlformats-officedocument.drawingml.diagramStyl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slides/slide1.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diagrams/layout8.xml" ContentType="application/vnd.openxmlformats-officedocument.drawingml.diagramLayout+xml"/>
  <Override PartName="/ppt/presentation.xml" ContentType="application/vnd.openxmlformats-officedocument.presentationml.presentation.main+xml"/>
  <Override PartName="/ppt/slideLayouts/slideLayout1.xml" ContentType="application/vnd.openxmlformats-officedocument.presentationml.slideLayout+xml"/>
  <Override PartName="/ppt/diagrams/layout6.xml" ContentType="application/vnd.openxmlformats-officedocument.drawingml.diagram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44" r:id="rId1"/>
  </p:sldMasterIdLst>
  <p:notesMasterIdLst>
    <p:notesMasterId r:id="rId11"/>
  </p:notesMasterIdLst>
  <p:handoutMasterIdLst>
    <p:handoutMasterId r:id="rId12"/>
  </p:handoutMasterIdLst>
  <p:sldIdLst>
    <p:sldId id="256" r:id="rId2"/>
    <p:sldId id="257" r:id="rId3"/>
    <p:sldId id="258" r:id="rId4"/>
    <p:sldId id="259" r:id="rId5"/>
    <p:sldId id="264" r:id="rId6"/>
    <p:sldId id="260" r:id="rId7"/>
    <p:sldId id="261" r:id="rId8"/>
    <p:sldId id="262" r:id="rId9"/>
    <p:sldId id="263"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6" d="100"/>
          <a:sy n="106" d="100"/>
        </p:scale>
        <p:origin x="-1128" y="-90"/>
      </p:cViewPr>
      <p:guideLst>
        <p:guide orient="horz" pos="2160"/>
        <p:guide pos="2880"/>
      </p:guideLst>
    </p:cSldViewPr>
  </p:slideViewPr>
  <p:notesTextViewPr>
    <p:cViewPr>
      <p:scale>
        <a:sx n="100" d="100"/>
        <a:sy n="100" d="100"/>
      </p:scale>
      <p:origin x="0" y="0"/>
    </p:cViewPr>
  </p:notesTextViewPr>
  <p:notesViewPr>
    <p:cSldViewPr>
      <p:cViewPr varScale="1">
        <p:scale>
          <a:sx n="55" d="100"/>
          <a:sy n="55" d="100"/>
        </p:scale>
        <p:origin x="-2538" y="-90"/>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2E00611-2F47-43A1-B908-CC21253D0DE1}" type="doc">
      <dgm:prSet loTypeId="urn:microsoft.com/office/officeart/2005/8/layout/vList2" loCatId="list" qsTypeId="urn:microsoft.com/office/officeart/2005/8/quickstyle/3d4" qsCatId="3D" csTypeId="urn:microsoft.com/office/officeart/2005/8/colors/accent1_3" csCatId="accent1"/>
      <dgm:spPr/>
      <dgm:t>
        <a:bodyPr/>
        <a:lstStyle/>
        <a:p>
          <a:endParaRPr lang="ru-RU"/>
        </a:p>
      </dgm:t>
    </dgm:pt>
    <dgm:pt modelId="{7CF7CD55-4FDC-463C-8D2E-4AF1A0575B63}">
      <dgm:prSet/>
      <dgm:spPr/>
      <dgm:t>
        <a:bodyPr/>
        <a:lstStyle/>
        <a:p>
          <a:pPr algn="ctr" rtl="0"/>
          <a:r>
            <a:rPr lang="uk-UA" b="1" i="1" dirty="0" smtClean="0"/>
            <a:t>Базові принципи правового регулювання господарської діяльності :</a:t>
          </a:r>
          <a:endParaRPr lang="ru-RU" dirty="0"/>
        </a:p>
      </dgm:t>
    </dgm:pt>
    <dgm:pt modelId="{AFE6C489-1459-4186-A1B4-8300F0BA1ABA}" type="parTrans" cxnId="{6D14C323-BEC9-483E-BBFC-F8A3174E7207}">
      <dgm:prSet/>
      <dgm:spPr/>
      <dgm:t>
        <a:bodyPr/>
        <a:lstStyle/>
        <a:p>
          <a:endParaRPr lang="ru-RU"/>
        </a:p>
      </dgm:t>
    </dgm:pt>
    <dgm:pt modelId="{9C7B0E35-7F2F-4D43-BEBA-111E1A007D75}" type="sibTrans" cxnId="{6D14C323-BEC9-483E-BBFC-F8A3174E7207}">
      <dgm:prSet/>
      <dgm:spPr/>
      <dgm:t>
        <a:bodyPr/>
        <a:lstStyle/>
        <a:p>
          <a:endParaRPr lang="ru-RU"/>
        </a:p>
      </dgm:t>
    </dgm:pt>
    <dgm:pt modelId="{5E9EF35F-0B63-4A54-8BCD-04C37B0D8C7B}">
      <dgm:prSet/>
      <dgm:spPr/>
      <dgm:t>
        <a:bodyPr/>
        <a:lstStyle/>
        <a:p>
          <a:pPr rtl="0"/>
          <a:r>
            <a:rPr lang="uk-UA" dirty="0" smtClean="0"/>
            <a:t>-      Заборона незаконного втручання органів державної влади  та органів місцевого самоврядування  у господарські відносини.</a:t>
          </a:r>
          <a:endParaRPr lang="ru-RU" dirty="0"/>
        </a:p>
      </dgm:t>
    </dgm:pt>
    <dgm:pt modelId="{85BD7A80-4BA7-4041-8689-9409E07BD0A1}" type="parTrans" cxnId="{76FE573D-62DB-4A03-A2B9-2BC3731BF716}">
      <dgm:prSet/>
      <dgm:spPr/>
      <dgm:t>
        <a:bodyPr/>
        <a:lstStyle/>
        <a:p>
          <a:endParaRPr lang="ru-RU"/>
        </a:p>
      </dgm:t>
    </dgm:pt>
    <dgm:pt modelId="{DBFADCB6-9728-4089-90F3-F48902F786F8}" type="sibTrans" cxnId="{76FE573D-62DB-4A03-A2B9-2BC3731BF716}">
      <dgm:prSet/>
      <dgm:spPr/>
      <dgm:t>
        <a:bodyPr/>
        <a:lstStyle/>
        <a:p>
          <a:endParaRPr lang="ru-RU"/>
        </a:p>
      </dgm:t>
    </dgm:pt>
    <dgm:pt modelId="{B0A5BFB1-A4C1-4792-953D-A9DEFAFAD10D}">
      <dgm:prSet/>
      <dgm:spPr/>
      <dgm:t>
        <a:bodyPr/>
        <a:lstStyle/>
        <a:p>
          <a:pPr rtl="0"/>
          <a:r>
            <a:rPr lang="uk-UA" b="1" i="1" dirty="0" smtClean="0"/>
            <a:t>- 	З</a:t>
          </a:r>
          <a:r>
            <a:rPr lang="uk-UA" dirty="0" smtClean="0"/>
            <a:t>ахист національного товаровиробника.</a:t>
          </a:r>
          <a:endParaRPr lang="ru-RU" dirty="0"/>
        </a:p>
      </dgm:t>
    </dgm:pt>
    <dgm:pt modelId="{769DCB33-51D8-48B9-AFD7-E17F02BD2023}" type="parTrans" cxnId="{F92B5EE6-C0AA-40A9-BE67-556A2572AD8C}">
      <dgm:prSet/>
      <dgm:spPr/>
      <dgm:t>
        <a:bodyPr/>
        <a:lstStyle/>
        <a:p>
          <a:endParaRPr lang="ru-RU"/>
        </a:p>
      </dgm:t>
    </dgm:pt>
    <dgm:pt modelId="{37C2AEF0-44F3-4009-8B44-D892C34A7B2C}" type="sibTrans" cxnId="{F92B5EE6-C0AA-40A9-BE67-556A2572AD8C}">
      <dgm:prSet/>
      <dgm:spPr/>
      <dgm:t>
        <a:bodyPr/>
        <a:lstStyle/>
        <a:p>
          <a:endParaRPr lang="ru-RU"/>
        </a:p>
      </dgm:t>
    </dgm:pt>
    <dgm:pt modelId="{7D6BD2F8-7868-4F3F-B17D-D45B64BF8EEA}">
      <dgm:prSet/>
      <dgm:spPr/>
      <dgm:t>
        <a:bodyPr/>
        <a:lstStyle/>
        <a:p>
          <a:pPr rtl="0"/>
          <a:r>
            <a:rPr lang="uk-UA" dirty="0" smtClean="0"/>
            <a:t>-	Обмеження державного регулювання економічних процесів у зв’язку з необхідністю забезпечення соціальної спрямованості економіки.</a:t>
          </a:r>
          <a:endParaRPr lang="ru-RU" dirty="0"/>
        </a:p>
      </dgm:t>
    </dgm:pt>
    <dgm:pt modelId="{A732195C-B9A2-4084-80F0-FECCE6D4340A}" type="parTrans" cxnId="{DC41C1F7-15D2-408B-BD2C-576FFC81E167}">
      <dgm:prSet/>
      <dgm:spPr/>
      <dgm:t>
        <a:bodyPr/>
        <a:lstStyle/>
        <a:p>
          <a:endParaRPr lang="ru-RU"/>
        </a:p>
      </dgm:t>
    </dgm:pt>
    <dgm:pt modelId="{66DCDCD1-FB1B-4969-AB87-90F6A84F684A}" type="sibTrans" cxnId="{DC41C1F7-15D2-408B-BD2C-576FFC81E167}">
      <dgm:prSet/>
      <dgm:spPr/>
      <dgm:t>
        <a:bodyPr/>
        <a:lstStyle/>
        <a:p>
          <a:endParaRPr lang="ru-RU"/>
        </a:p>
      </dgm:t>
    </dgm:pt>
    <dgm:pt modelId="{DC0DF2EB-9148-4C74-A24A-C29A74CE487F}">
      <dgm:prSet/>
      <dgm:spPr/>
      <dgm:t>
        <a:bodyPr/>
        <a:lstStyle/>
        <a:p>
          <a:pPr rtl="0"/>
          <a:r>
            <a:rPr lang="uk-UA" dirty="0" smtClean="0"/>
            <a:t>-	Забезпечення економічної багатоманітності та рівний захист державою всіх суб’єктів господарювання.</a:t>
          </a:r>
          <a:endParaRPr lang="ru-RU" dirty="0"/>
        </a:p>
      </dgm:t>
    </dgm:pt>
    <dgm:pt modelId="{C578726C-3883-4C63-8B1E-42ECED8B51E7}" type="parTrans" cxnId="{5945CCE9-6857-4A58-A162-1F292F9DF8C3}">
      <dgm:prSet/>
      <dgm:spPr/>
      <dgm:t>
        <a:bodyPr/>
        <a:lstStyle/>
        <a:p>
          <a:endParaRPr lang="ru-RU"/>
        </a:p>
      </dgm:t>
    </dgm:pt>
    <dgm:pt modelId="{678D10C3-A3FC-4467-8559-9288AE35719A}" type="sibTrans" cxnId="{5945CCE9-6857-4A58-A162-1F292F9DF8C3}">
      <dgm:prSet/>
      <dgm:spPr/>
      <dgm:t>
        <a:bodyPr/>
        <a:lstStyle/>
        <a:p>
          <a:endParaRPr lang="ru-RU"/>
        </a:p>
      </dgm:t>
    </dgm:pt>
    <dgm:pt modelId="{AF55497B-9761-4308-AD9D-F3F5AB6A9F98}">
      <dgm:prSet/>
      <dgm:spPr/>
      <dgm:t>
        <a:bodyPr/>
        <a:lstStyle/>
        <a:p>
          <a:pPr rtl="0"/>
          <a:r>
            <a:rPr lang="uk-UA" dirty="0" smtClean="0"/>
            <a:t>-	Свобода підприємницької діяльності у межах, визначених законом.</a:t>
          </a:r>
          <a:endParaRPr lang="ru-RU" dirty="0"/>
        </a:p>
      </dgm:t>
    </dgm:pt>
    <dgm:pt modelId="{E0306809-BA7D-43B0-B261-040B81F52A19}" type="parTrans" cxnId="{E80B5F8B-EAF8-4236-AD43-A664B755C02C}">
      <dgm:prSet/>
      <dgm:spPr/>
      <dgm:t>
        <a:bodyPr/>
        <a:lstStyle/>
        <a:p>
          <a:endParaRPr lang="ru-RU"/>
        </a:p>
      </dgm:t>
    </dgm:pt>
    <dgm:pt modelId="{C61D25A8-C1EA-45AC-BF3D-0643F5DDEF4F}" type="sibTrans" cxnId="{E80B5F8B-EAF8-4236-AD43-A664B755C02C}">
      <dgm:prSet/>
      <dgm:spPr/>
      <dgm:t>
        <a:bodyPr/>
        <a:lstStyle/>
        <a:p>
          <a:endParaRPr lang="ru-RU"/>
        </a:p>
      </dgm:t>
    </dgm:pt>
    <dgm:pt modelId="{EB99E590-C7BB-4316-93A6-E910452563D1}">
      <dgm:prSet/>
      <dgm:spPr/>
      <dgm:t>
        <a:bodyPr/>
        <a:lstStyle/>
        <a:p>
          <a:pPr rtl="0"/>
          <a:r>
            <a:rPr lang="uk-UA" dirty="0" smtClean="0"/>
            <a:t>-	Вільний рух капіталів, товарів і послуг на території  </a:t>
          </a:r>
          <a:endParaRPr lang="uk-UA" b="1" i="1" dirty="0"/>
        </a:p>
      </dgm:t>
    </dgm:pt>
    <dgm:pt modelId="{383E5E34-67BF-457B-8C16-E18E36B86098}" type="parTrans" cxnId="{F4E11D5E-AA0B-4D95-A083-8479B5FB5807}">
      <dgm:prSet/>
      <dgm:spPr/>
      <dgm:t>
        <a:bodyPr/>
        <a:lstStyle/>
        <a:p>
          <a:endParaRPr lang="ru-RU"/>
        </a:p>
      </dgm:t>
    </dgm:pt>
    <dgm:pt modelId="{115C90CE-3DDA-409A-AB7A-9BEF6572BA55}" type="sibTrans" cxnId="{F4E11D5E-AA0B-4D95-A083-8479B5FB5807}">
      <dgm:prSet/>
      <dgm:spPr/>
      <dgm:t>
        <a:bodyPr/>
        <a:lstStyle/>
        <a:p>
          <a:endParaRPr lang="ru-RU"/>
        </a:p>
      </dgm:t>
    </dgm:pt>
    <dgm:pt modelId="{D5BD59D2-C584-4628-89E4-197DDD05D407}" type="pres">
      <dgm:prSet presAssocID="{42E00611-2F47-43A1-B908-CC21253D0DE1}" presName="linear" presStyleCnt="0">
        <dgm:presLayoutVars>
          <dgm:animLvl val="lvl"/>
          <dgm:resizeHandles val="exact"/>
        </dgm:presLayoutVars>
      </dgm:prSet>
      <dgm:spPr/>
      <dgm:t>
        <a:bodyPr/>
        <a:lstStyle/>
        <a:p>
          <a:endParaRPr lang="ru-RU"/>
        </a:p>
      </dgm:t>
    </dgm:pt>
    <dgm:pt modelId="{89D00150-F7A1-41F3-BC06-16C36DAA8F27}" type="pres">
      <dgm:prSet presAssocID="{7CF7CD55-4FDC-463C-8D2E-4AF1A0575B63}" presName="parentText" presStyleLbl="node1" presStyleIdx="0" presStyleCnt="7">
        <dgm:presLayoutVars>
          <dgm:chMax val="0"/>
          <dgm:bulletEnabled val="1"/>
        </dgm:presLayoutVars>
      </dgm:prSet>
      <dgm:spPr/>
      <dgm:t>
        <a:bodyPr/>
        <a:lstStyle/>
        <a:p>
          <a:endParaRPr lang="ru-RU"/>
        </a:p>
      </dgm:t>
    </dgm:pt>
    <dgm:pt modelId="{4C95FD86-7231-4645-B036-7B31B8B9778C}" type="pres">
      <dgm:prSet presAssocID="{9C7B0E35-7F2F-4D43-BEBA-111E1A007D75}" presName="spacer" presStyleCnt="0"/>
      <dgm:spPr/>
    </dgm:pt>
    <dgm:pt modelId="{2A3B3E1F-E5C9-4F68-B691-691A730DCDA8}" type="pres">
      <dgm:prSet presAssocID="{5E9EF35F-0B63-4A54-8BCD-04C37B0D8C7B}" presName="parentText" presStyleLbl="node1" presStyleIdx="1" presStyleCnt="7">
        <dgm:presLayoutVars>
          <dgm:chMax val="0"/>
          <dgm:bulletEnabled val="1"/>
        </dgm:presLayoutVars>
      </dgm:prSet>
      <dgm:spPr/>
      <dgm:t>
        <a:bodyPr/>
        <a:lstStyle/>
        <a:p>
          <a:endParaRPr lang="ru-RU"/>
        </a:p>
      </dgm:t>
    </dgm:pt>
    <dgm:pt modelId="{2F616B45-25FE-4EE8-822B-392EE25A3929}" type="pres">
      <dgm:prSet presAssocID="{DBFADCB6-9728-4089-90F3-F48902F786F8}" presName="spacer" presStyleCnt="0"/>
      <dgm:spPr/>
    </dgm:pt>
    <dgm:pt modelId="{B4EA3E7C-1679-4B72-BCCB-6E2D2D476FBB}" type="pres">
      <dgm:prSet presAssocID="{B0A5BFB1-A4C1-4792-953D-A9DEFAFAD10D}" presName="parentText" presStyleLbl="node1" presStyleIdx="2" presStyleCnt="7">
        <dgm:presLayoutVars>
          <dgm:chMax val="0"/>
          <dgm:bulletEnabled val="1"/>
        </dgm:presLayoutVars>
      </dgm:prSet>
      <dgm:spPr/>
      <dgm:t>
        <a:bodyPr/>
        <a:lstStyle/>
        <a:p>
          <a:endParaRPr lang="ru-RU"/>
        </a:p>
      </dgm:t>
    </dgm:pt>
    <dgm:pt modelId="{BC949A11-9AA6-479A-B3AA-9E4F10573FE7}" type="pres">
      <dgm:prSet presAssocID="{37C2AEF0-44F3-4009-8B44-D892C34A7B2C}" presName="spacer" presStyleCnt="0"/>
      <dgm:spPr/>
    </dgm:pt>
    <dgm:pt modelId="{FAA3B82D-9D8B-4D81-A771-0DFCC4B9D0FA}" type="pres">
      <dgm:prSet presAssocID="{7D6BD2F8-7868-4F3F-B17D-D45B64BF8EEA}" presName="parentText" presStyleLbl="node1" presStyleIdx="3" presStyleCnt="7">
        <dgm:presLayoutVars>
          <dgm:chMax val="0"/>
          <dgm:bulletEnabled val="1"/>
        </dgm:presLayoutVars>
      </dgm:prSet>
      <dgm:spPr/>
      <dgm:t>
        <a:bodyPr/>
        <a:lstStyle/>
        <a:p>
          <a:endParaRPr lang="ru-RU"/>
        </a:p>
      </dgm:t>
    </dgm:pt>
    <dgm:pt modelId="{65BCF421-3D69-42BB-8CCF-29BF327C362D}" type="pres">
      <dgm:prSet presAssocID="{66DCDCD1-FB1B-4969-AB87-90F6A84F684A}" presName="spacer" presStyleCnt="0"/>
      <dgm:spPr/>
    </dgm:pt>
    <dgm:pt modelId="{E90B778E-175E-44CB-B5AE-8C2AD0664967}" type="pres">
      <dgm:prSet presAssocID="{DC0DF2EB-9148-4C74-A24A-C29A74CE487F}" presName="parentText" presStyleLbl="node1" presStyleIdx="4" presStyleCnt="7">
        <dgm:presLayoutVars>
          <dgm:chMax val="0"/>
          <dgm:bulletEnabled val="1"/>
        </dgm:presLayoutVars>
      </dgm:prSet>
      <dgm:spPr/>
      <dgm:t>
        <a:bodyPr/>
        <a:lstStyle/>
        <a:p>
          <a:endParaRPr lang="ru-RU"/>
        </a:p>
      </dgm:t>
    </dgm:pt>
    <dgm:pt modelId="{DF1E446D-DAC4-45E1-91A3-25548227F8AA}" type="pres">
      <dgm:prSet presAssocID="{678D10C3-A3FC-4467-8559-9288AE35719A}" presName="spacer" presStyleCnt="0"/>
      <dgm:spPr/>
    </dgm:pt>
    <dgm:pt modelId="{A360B072-36D8-49D5-A3D6-27E7C8F16938}" type="pres">
      <dgm:prSet presAssocID="{AF55497B-9761-4308-AD9D-F3F5AB6A9F98}" presName="parentText" presStyleLbl="node1" presStyleIdx="5" presStyleCnt="7" custLinFactNeighborX="-826" custLinFactNeighborY="56439">
        <dgm:presLayoutVars>
          <dgm:chMax val="0"/>
          <dgm:bulletEnabled val="1"/>
        </dgm:presLayoutVars>
      </dgm:prSet>
      <dgm:spPr/>
      <dgm:t>
        <a:bodyPr/>
        <a:lstStyle/>
        <a:p>
          <a:endParaRPr lang="ru-RU"/>
        </a:p>
      </dgm:t>
    </dgm:pt>
    <dgm:pt modelId="{B5639087-5F8E-4866-9208-528F7961BB52}" type="pres">
      <dgm:prSet presAssocID="{C61D25A8-C1EA-45AC-BF3D-0643F5DDEF4F}" presName="spacer" presStyleCnt="0"/>
      <dgm:spPr/>
    </dgm:pt>
    <dgm:pt modelId="{49A8D507-F522-470A-92BE-EFDA303DB6E2}" type="pres">
      <dgm:prSet presAssocID="{EB99E590-C7BB-4316-93A6-E910452563D1}" presName="parentText" presStyleLbl="node1" presStyleIdx="6" presStyleCnt="7">
        <dgm:presLayoutVars>
          <dgm:chMax val="0"/>
          <dgm:bulletEnabled val="1"/>
        </dgm:presLayoutVars>
      </dgm:prSet>
      <dgm:spPr/>
      <dgm:t>
        <a:bodyPr/>
        <a:lstStyle/>
        <a:p>
          <a:endParaRPr lang="ru-RU"/>
        </a:p>
      </dgm:t>
    </dgm:pt>
  </dgm:ptLst>
  <dgm:cxnLst>
    <dgm:cxn modelId="{68E89F4D-C2FB-416E-8486-C01C00452A76}" type="presOf" srcId="{5E9EF35F-0B63-4A54-8BCD-04C37B0D8C7B}" destId="{2A3B3E1F-E5C9-4F68-B691-691A730DCDA8}" srcOrd="0" destOrd="0" presId="urn:microsoft.com/office/officeart/2005/8/layout/vList2"/>
    <dgm:cxn modelId="{979690B3-A1C3-4B92-899C-7E6572047D61}" type="presOf" srcId="{EB99E590-C7BB-4316-93A6-E910452563D1}" destId="{49A8D507-F522-470A-92BE-EFDA303DB6E2}" srcOrd="0" destOrd="0" presId="urn:microsoft.com/office/officeart/2005/8/layout/vList2"/>
    <dgm:cxn modelId="{76FE573D-62DB-4A03-A2B9-2BC3731BF716}" srcId="{42E00611-2F47-43A1-B908-CC21253D0DE1}" destId="{5E9EF35F-0B63-4A54-8BCD-04C37B0D8C7B}" srcOrd="1" destOrd="0" parTransId="{85BD7A80-4BA7-4041-8689-9409E07BD0A1}" sibTransId="{DBFADCB6-9728-4089-90F3-F48902F786F8}"/>
    <dgm:cxn modelId="{65867BCF-4D82-4A15-BA46-B4DB83A29B70}" type="presOf" srcId="{7CF7CD55-4FDC-463C-8D2E-4AF1A0575B63}" destId="{89D00150-F7A1-41F3-BC06-16C36DAA8F27}" srcOrd="0" destOrd="0" presId="urn:microsoft.com/office/officeart/2005/8/layout/vList2"/>
    <dgm:cxn modelId="{F4E11D5E-AA0B-4D95-A083-8479B5FB5807}" srcId="{42E00611-2F47-43A1-B908-CC21253D0DE1}" destId="{EB99E590-C7BB-4316-93A6-E910452563D1}" srcOrd="6" destOrd="0" parTransId="{383E5E34-67BF-457B-8C16-E18E36B86098}" sibTransId="{115C90CE-3DDA-409A-AB7A-9BEF6572BA55}"/>
    <dgm:cxn modelId="{5945CCE9-6857-4A58-A162-1F292F9DF8C3}" srcId="{42E00611-2F47-43A1-B908-CC21253D0DE1}" destId="{DC0DF2EB-9148-4C74-A24A-C29A74CE487F}" srcOrd="4" destOrd="0" parTransId="{C578726C-3883-4C63-8B1E-42ECED8B51E7}" sibTransId="{678D10C3-A3FC-4467-8559-9288AE35719A}"/>
    <dgm:cxn modelId="{DC41C1F7-15D2-408B-BD2C-576FFC81E167}" srcId="{42E00611-2F47-43A1-B908-CC21253D0DE1}" destId="{7D6BD2F8-7868-4F3F-B17D-D45B64BF8EEA}" srcOrd="3" destOrd="0" parTransId="{A732195C-B9A2-4084-80F0-FECCE6D4340A}" sibTransId="{66DCDCD1-FB1B-4969-AB87-90F6A84F684A}"/>
    <dgm:cxn modelId="{989CE54E-8AF8-49DF-9950-74E54B4EDF94}" type="presOf" srcId="{AF55497B-9761-4308-AD9D-F3F5AB6A9F98}" destId="{A360B072-36D8-49D5-A3D6-27E7C8F16938}" srcOrd="0" destOrd="0" presId="urn:microsoft.com/office/officeart/2005/8/layout/vList2"/>
    <dgm:cxn modelId="{F92B5EE6-C0AA-40A9-BE67-556A2572AD8C}" srcId="{42E00611-2F47-43A1-B908-CC21253D0DE1}" destId="{B0A5BFB1-A4C1-4792-953D-A9DEFAFAD10D}" srcOrd="2" destOrd="0" parTransId="{769DCB33-51D8-48B9-AFD7-E17F02BD2023}" sibTransId="{37C2AEF0-44F3-4009-8B44-D892C34A7B2C}"/>
    <dgm:cxn modelId="{AC3B7E77-69ED-4E09-B15C-1D9CA08011B4}" type="presOf" srcId="{42E00611-2F47-43A1-B908-CC21253D0DE1}" destId="{D5BD59D2-C584-4628-89E4-197DDD05D407}" srcOrd="0" destOrd="0" presId="urn:microsoft.com/office/officeart/2005/8/layout/vList2"/>
    <dgm:cxn modelId="{87A21199-7A85-4481-9D6C-84A3705DFC39}" type="presOf" srcId="{DC0DF2EB-9148-4C74-A24A-C29A74CE487F}" destId="{E90B778E-175E-44CB-B5AE-8C2AD0664967}" srcOrd="0" destOrd="0" presId="urn:microsoft.com/office/officeart/2005/8/layout/vList2"/>
    <dgm:cxn modelId="{87518D56-DA0E-4373-BB48-70B4D295BEED}" type="presOf" srcId="{7D6BD2F8-7868-4F3F-B17D-D45B64BF8EEA}" destId="{FAA3B82D-9D8B-4D81-A771-0DFCC4B9D0FA}" srcOrd="0" destOrd="0" presId="urn:microsoft.com/office/officeart/2005/8/layout/vList2"/>
    <dgm:cxn modelId="{6D14C323-BEC9-483E-BBFC-F8A3174E7207}" srcId="{42E00611-2F47-43A1-B908-CC21253D0DE1}" destId="{7CF7CD55-4FDC-463C-8D2E-4AF1A0575B63}" srcOrd="0" destOrd="0" parTransId="{AFE6C489-1459-4186-A1B4-8300F0BA1ABA}" sibTransId="{9C7B0E35-7F2F-4D43-BEBA-111E1A007D75}"/>
    <dgm:cxn modelId="{E80B5F8B-EAF8-4236-AD43-A664B755C02C}" srcId="{42E00611-2F47-43A1-B908-CC21253D0DE1}" destId="{AF55497B-9761-4308-AD9D-F3F5AB6A9F98}" srcOrd="5" destOrd="0" parTransId="{E0306809-BA7D-43B0-B261-040B81F52A19}" sibTransId="{C61D25A8-C1EA-45AC-BF3D-0643F5DDEF4F}"/>
    <dgm:cxn modelId="{B09E779E-3766-42DF-A62A-25447128BB23}" type="presOf" srcId="{B0A5BFB1-A4C1-4792-953D-A9DEFAFAD10D}" destId="{B4EA3E7C-1679-4B72-BCCB-6E2D2D476FBB}" srcOrd="0" destOrd="0" presId="urn:microsoft.com/office/officeart/2005/8/layout/vList2"/>
    <dgm:cxn modelId="{2822DAF3-FB7B-4C59-910A-7B35100BD36D}" type="presParOf" srcId="{D5BD59D2-C584-4628-89E4-197DDD05D407}" destId="{89D00150-F7A1-41F3-BC06-16C36DAA8F27}" srcOrd="0" destOrd="0" presId="urn:microsoft.com/office/officeart/2005/8/layout/vList2"/>
    <dgm:cxn modelId="{2CEC6D5B-EDE9-4CF7-905E-AFDD6F3815CE}" type="presParOf" srcId="{D5BD59D2-C584-4628-89E4-197DDD05D407}" destId="{4C95FD86-7231-4645-B036-7B31B8B9778C}" srcOrd="1" destOrd="0" presId="urn:microsoft.com/office/officeart/2005/8/layout/vList2"/>
    <dgm:cxn modelId="{4B8F78E9-C873-4CB9-9C76-5458E8A06847}" type="presParOf" srcId="{D5BD59D2-C584-4628-89E4-197DDD05D407}" destId="{2A3B3E1F-E5C9-4F68-B691-691A730DCDA8}" srcOrd="2" destOrd="0" presId="urn:microsoft.com/office/officeart/2005/8/layout/vList2"/>
    <dgm:cxn modelId="{C8642C10-96DA-45CD-B983-21831C2D4D0C}" type="presParOf" srcId="{D5BD59D2-C584-4628-89E4-197DDD05D407}" destId="{2F616B45-25FE-4EE8-822B-392EE25A3929}" srcOrd="3" destOrd="0" presId="urn:microsoft.com/office/officeart/2005/8/layout/vList2"/>
    <dgm:cxn modelId="{0EF19ED5-B4D3-4E62-AEDC-8B9C347C8E41}" type="presParOf" srcId="{D5BD59D2-C584-4628-89E4-197DDD05D407}" destId="{B4EA3E7C-1679-4B72-BCCB-6E2D2D476FBB}" srcOrd="4" destOrd="0" presId="urn:microsoft.com/office/officeart/2005/8/layout/vList2"/>
    <dgm:cxn modelId="{06FE8280-A8DC-460C-BD33-EAA8685D1568}" type="presParOf" srcId="{D5BD59D2-C584-4628-89E4-197DDD05D407}" destId="{BC949A11-9AA6-479A-B3AA-9E4F10573FE7}" srcOrd="5" destOrd="0" presId="urn:microsoft.com/office/officeart/2005/8/layout/vList2"/>
    <dgm:cxn modelId="{12BB1536-3332-4E55-9F83-CD74D5FAC171}" type="presParOf" srcId="{D5BD59D2-C584-4628-89E4-197DDD05D407}" destId="{FAA3B82D-9D8B-4D81-A771-0DFCC4B9D0FA}" srcOrd="6" destOrd="0" presId="urn:microsoft.com/office/officeart/2005/8/layout/vList2"/>
    <dgm:cxn modelId="{669918B0-6585-4B73-AE2B-1B960F7B0976}" type="presParOf" srcId="{D5BD59D2-C584-4628-89E4-197DDD05D407}" destId="{65BCF421-3D69-42BB-8CCF-29BF327C362D}" srcOrd="7" destOrd="0" presId="urn:microsoft.com/office/officeart/2005/8/layout/vList2"/>
    <dgm:cxn modelId="{22286F1B-40C7-454B-B956-DB098015E8BA}" type="presParOf" srcId="{D5BD59D2-C584-4628-89E4-197DDD05D407}" destId="{E90B778E-175E-44CB-B5AE-8C2AD0664967}" srcOrd="8" destOrd="0" presId="urn:microsoft.com/office/officeart/2005/8/layout/vList2"/>
    <dgm:cxn modelId="{9FE6EAC2-EBB6-4CF4-A835-52B6F4DDFFE9}" type="presParOf" srcId="{D5BD59D2-C584-4628-89E4-197DDD05D407}" destId="{DF1E446D-DAC4-45E1-91A3-25548227F8AA}" srcOrd="9" destOrd="0" presId="urn:microsoft.com/office/officeart/2005/8/layout/vList2"/>
    <dgm:cxn modelId="{0F69C197-4827-4DE8-A74F-871129ECC5D4}" type="presParOf" srcId="{D5BD59D2-C584-4628-89E4-197DDD05D407}" destId="{A360B072-36D8-49D5-A3D6-27E7C8F16938}" srcOrd="10" destOrd="0" presId="urn:microsoft.com/office/officeart/2005/8/layout/vList2"/>
    <dgm:cxn modelId="{C24AEDA4-DE04-4489-B4DB-411B90FAE159}" type="presParOf" srcId="{D5BD59D2-C584-4628-89E4-197DDD05D407}" destId="{B5639087-5F8E-4866-9208-528F7961BB52}" srcOrd="11" destOrd="0" presId="urn:microsoft.com/office/officeart/2005/8/layout/vList2"/>
    <dgm:cxn modelId="{E0012DFA-F9AB-4CE9-A6FD-6829ED484116}" type="presParOf" srcId="{D5BD59D2-C584-4628-89E4-197DDD05D407}" destId="{49A8D507-F522-470A-92BE-EFDA303DB6E2}" srcOrd="12" destOrd="0" presId="urn:microsoft.com/office/officeart/2005/8/layout/vList2"/>
  </dgm:cxnLst>
  <dgm:bg/>
  <dgm:whole/>
</dgm:dataModel>
</file>

<file path=ppt/diagrams/data2.xml><?xml version="1.0" encoding="utf-8"?>
<dgm:dataModel xmlns:dgm="http://schemas.openxmlformats.org/drawingml/2006/diagram" xmlns:a="http://schemas.openxmlformats.org/drawingml/2006/main">
  <dgm:ptLst>
    <dgm:pt modelId="{73F102D3-3A7A-46D3-9B67-EBFAE99FBCA5}" type="doc">
      <dgm:prSet loTypeId="urn:microsoft.com/office/officeart/2005/8/layout/vList2" loCatId="list" qsTypeId="urn:microsoft.com/office/officeart/2005/8/quickstyle/3d4" qsCatId="3D" csTypeId="urn:microsoft.com/office/officeart/2005/8/colors/accent1_2" csCatId="accent1" phldr="1"/>
      <dgm:spPr/>
      <dgm:t>
        <a:bodyPr/>
        <a:lstStyle/>
        <a:p>
          <a:endParaRPr lang="ru-RU"/>
        </a:p>
      </dgm:t>
    </dgm:pt>
    <dgm:pt modelId="{B76FB232-DB40-4D93-8336-9F18EEBD1555}">
      <dgm:prSet custT="1"/>
      <dgm:spPr/>
      <dgm:t>
        <a:bodyPr/>
        <a:lstStyle/>
        <a:p>
          <a:pPr algn="ctr" rtl="0"/>
          <a:r>
            <a:rPr lang="uk-UA" sz="1600" b="1" i="1" dirty="0" smtClean="0"/>
            <a:t>Права суб‘єктів господарювання:</a:t>
          </a:r>
          <a:endParaRPr lang="ru-RU" sz="1600" dirty="0"/>
        </a:p>
      </dgm:t>
    </dgm:pt>
    <dgm:pt modelId="{69A594AB-7E1D-4C2D-9F2F-ADA2F25252A9}" type="parTrans" cxnId="{98170DE2-5002-47B4-8DBA-D7412B7196F6}">
      <dgm:prSet/>
      <dgm:spPr/>
      <dgm:t>
        <a:bodyPr/>
        <a:lstStyle/>
        <a:p>
          <a:endParaRPr lang="ru-RU"/>
        </a:p>
      </dgm:t>
    </dgm:pt>
    <dgm:pt modelId="{48996D94-5318-4A1F-8F60-0C3F594C3F34}" type="sibTrans" cxnId="{98170DE2-5002-47B4-8DBA-D7412B7196F6}">
      <dgm:prSet/>
      <dgm:spPr/>
      <dgm:t>
        <a:bodyPr/>
        <a:lstStyle/>
        <a:p>
          <a:endParaRPr lang="ru-RU"/>
        </a:p>
      </dgm:t>
    </dgm:pt>
    <dgm:pt modelId="{B9AFAC74-563D-4DF0-9B94-ABA5CA68EFFB}">
      <dgm:prSet custT="1"/>
      <dgm:spPr/>
      <dgm:t>
        <a:bodyPr/>
        <a:lstStyle/>
        <a:p>
          <a:pPr rtl="0"/>
          <a:r>
            <a:rPr lang="uk-UA" sz="1600" b="1" i="1" dirty="0" smtClean="0">
              <a:latin typeface="Times New Roman" pitchFamily="18" charset="0"/>
              <a:cs typeface="Times New Roman" pitchFamily="18" charset="0"/>
            </a:rPr>
            <a:t>Засновницькі</a:t>
          </a:r>
          <a:r>
            <a:rPr lang="uk-UA" sz="1600" dirty="0" smtClean="0">
              <a:latin typeface="Times New Roman" pitchFamily="18" charset="0"/>
              <a:cs typeface="Times New Roman" pitchFamily="18" charset="0"/>
            </a:rPr>
            <a:t> – право на вибір організаційно-правової форми, вибір діяльності тощо.</a:t>
          </a:r>
          <a:endParaRPr lang="ru-RU" sz="1600" dirty="0">
            <a:latin typeface="Times New Roman" pitchFamily="18" charset="0"/>
            <a:cs typeface="Times New Roman" pitchFamily="18" charset="0"/>
          </a:endParaRPr>
        </a:p>
      </dgm:t>
    </dgm:pt>
    <dgm:pt modelId="{F5BB1BAC-DEB1-4645-B873-8FEF7A413543}" type="parTrans" cxnId="{6AEBD66B-2896-40FD-BC0A-79B212228D8D}">
      <dgm:prSet/>
      <dgm:spPr/>
      <dgm:t>
        <a:bodyPr/>
        <a:lstStyle/>
        <a:p>
          <a:endParaRPr lang="ru-RU"/>
        </a:p>
      </dgm:t>
    </dgm:pt>
    <dgm:pt modelId="{B4CCF0D5-47A3-4F0A-910B-569C7F1086BD}" type="sibTrans" cxnId="{6AEBD66B-2896-40FD-BC0A-79B212228D8D}">
      <dgm:prSet/>
      <dgm:spPr/>
      <dgm:t>
        <a:bodyPr/>
        <a:lstStyle/>
        <a:p>
          <a:endParaRPr lang="ru-RU"/>
        </a:p>
      </dgm:t>
    </dgm:pt>
    <dgm:pt modelId="{5FDB0D2F-E5AC-47E0-AB1E-6DAAF8A739B4}">
      <dgm:prSet custT="1"/>
      <dgm:spPr/>
      <dgm:t>
        <a:bodyPr/>
        <a:lstStyle/>
        <a:p>
          <a:pPr rtl="0"/>
          <a:r>
            <a:rPr lang="uk-UA" sz="1600" b="1" i="1" dirty="0" smtClean="0">
              <a:latin typeface="Times New Roman" pitchFamily="18" charset="0"/>
              <a:cs typeface="Times New Roman" pitchFamily="18" charset="0"/>
            </a:rPr>
            <a:t>Майнові</a:t>
          </a:r>
          <a:r>
            <a:rPr lang="uk-UA" sz="1600" dirty="0" smtClean="0">
              <a:latin typeface="Times New Roman" pitchFamily="18" charset="0"/>
              <a:cs typeface="Times New Roman" pitchFamily="18" charset="0"/>
            </a:rPr>
            <a:t> – можливість мати майно та кошти, вести господарську та комерційну діяльність, розпоряджатися майном, набувати майно на законних підставах; випуск цінних паперів, акцій тощо.</a:t>
          </a:r>
          <a:endParaRPr lang="ru-RU" sz="1600" dirty="0">
            <a:latin typeface="Times New Roman" pitchFamily="18" charset="0"/>
            <a:cs typeface="Times New Roman" pitchFamily="18" charset="0"/>
          </a:endParaRPr>
        </a:p>
      </dgm:t>
    </dgm:pt>
    <dgm:pt modelId="{8DF94C2D-B300-4C42-AF44-668AA8757707}" type="parTrans" cxnId="{8182EAE0-1ACD-4DF2-AFEF-684D22CF8936}">
      <dgm:prSet/>
      <dgm:spPr/>
      <dgm:t>
        <a:bodyPr/>
        <a:lstStyle/>
        <a:p>
          <a:endParaRPr lang="ru-RU"/>
        </a:p>
      </dgm:t>
    </dgm:pt>
    <dgm:pt modelId="{08573C71-FFB7-4F1D-8625-3BFB0268AD38}" type="sibTrans" cxnId="{8182EAE0-1ACD-4DF2-AFEF-684D22CF8936}">
      <dgm:prSet/>
      <dgm:spPr/>
      <dgm:t>
        <a:bodyPr/>
        <a:lstStyle/>
        <a:p>
          <a:endParaRPr lang="ru-RU"/>
        </a:p>
      </dgm:t>
    </dgm:pt>
    <dgm:pt modelId="{5769FA58-E438-47A5-8970-E4835F7962BB}">
      <dgm:prSet custT="1"/>
      <dgm:spPr/>
      <dgm:t>
        <a:bodyPr/>
        <a:lstStyle/>
        <a:p>
          <a:pPr rtl="0"/>
          <a:r>
            <a:rPr lang="uk-UA" sz="1600" b="1" i="1" dirty="0" smtClean="0">
              <a:latin typeface="Times New Roman" pitchFamily="18" charset="0"/>
              <a:cs typeface="Times New Roman" pitchFamily="18" charset="0"/>
            </a:rPr>
            <a:t>Управлінські</a:t>
          </a:r>
          <a:r>
            <a:rPr lang="uk-UA" sz="1600" dirty="0" smtClean="0">
              <a:latin typeface="Times New Roman" pitchFamily="18" charset="0"/>
              <a:cs typeface="Times New Roman" pitchFamily="18" charset="0"/>
            </a:rPr>
            <a:t> – самостійне визначення структури підприємства, прийняття та зміна статуту.</a:t>
          </a:r>
          <a:endParaRPr lang="ru-RU" sz="1600" dirty="0">
            <a:latin typeface="Times New Roman" pitchFamily="18" charset="0"/>
            <a:cs typeface="Times New Roman" pitchFamily="18" charset="0"/>
          </a:endParaRPr>
        </a:p>
      </dgm:t>
    </dgm:pt>
    <dgm:pt modelId="{C5005E51-8DE7-43FE-A19F-D06F2ABEFC20}" type="sibTrans" cxnId="{66428B6D-9FB7-4683-844B-132AC025BC78}">
      <dgm:prSet/>
      <dgm:spPr/>
      <dgm:t>
        <a:bodyPr/>
        <a:lstStyle/>
        <a:p>
          <a:endParaRPr lang="ru-RU"/>
        </a:p>
      </dgm:t>
    </dgm:pt>
    <dgm:pt modelId="{027E45CE-6504-4402-815C-459761BCF7F9}" type="parTrans" cxnId="{66428B6D-9FB7-4683-844B-132AC025BC78}">
      <dgm:prSet/>
      <dgm:spPr/>
      <dgm:t>
        <a:bodyPr/>
        <a:lstStyle/>
        <a:p>
          <a:endParaRPr lang="ru-RU"/>
        </a:p>
      </dgm:t>
    </dgm:pt>
    <dgm:pt modelId="{50082A62-02A3-45C3-9098-C807F807A3AC}" type="pres">
      <dgm:prSet presAssocID="{73F102D3-3A7A-46D3-9B67-EBFAE99FBCA5}" presName="linear" presStyleCnt="0">
        <dgm:presLayoutVars>
          <dgm:animLvl val="lvl"/>
          <dgm:resizeHandles val="exact"/>
        </dgm:presLayoutVars>
      </dgm:prSet>
      <dgm:spPr/>
      <dgm:t>
        <a:bodyPr/>
        <a:lstStyle/>
        <a:p>
          <a:endParaRPr lang="ru-RU"/>
        </a:p>
      </dgm:t>
    </dgm:pt>
    <dgm:pt modelId="{0CD10EDD-1A8A-40A0-B16A-613E175CAFA2}" type="pres">
      <dgm:prSet presAssocID="{B76FB232-DB40-4D93-8336-9F18EEBD1555}" presName="parentText" presStyleLbl="node1" presStyleIdx="0" presStyleCnt="4">
        <dgm:presLayoutVars>
          <dgm:chMax val="0"/>
          <dgm:bulletEnabled val="1"/>
        </dgm:presLayoutVars>
      </dgm:prSet>
      <dgm:spPr/>
      <dgm:t>
        <a:bodyPr/>
        <a:lstStyle/>
        <a:p>
          <a:endParaRPr lang="ru-RU"/>
        </a:p>
      </dgm:t>
    </dgm:pt>
    <dgm:pt modelId="{FFB7B510-568E-495A-93E0-A35EDAAB71D2}" type="pres">
      <dgm:prSet presAssocID="{48996D94-5318-4A1F-8F60-0C3F594C3F34}" presName="spacer" presStyleCnt="0"/>
      <dgm:spPr/>
    </dgm:pt>
    <dgm:pt modelId="{6E4B29F6-F89C-45DC-8F8F-91705E0590B7}" type="pres">
      <dgm:prSet presAssocID="{B9AFAC74-563D-4DF0-9B94-ABA5CA68EFFB}" presName="parentText" presStyleLbl="node1" presStyleIdx="1" presStyleCnt="4" custLinFactNeighborX="-54" custLinFactNeighborY="30860">
        <dgm:presLayoutVars>
          <dgm:chMax val="0"/>
          <dgm:bulletEnabled val="1"/>
        </dgm:presLayoutVars>
      </dgm:prSet>
      <dgm:spPr/>
      <dgm:t>
        <a:bodyPr/>
        <a:lstStyle/>
        <a:p>
          <a:endParaRPr lang="ru-RU"/>
        </a:p>
      </dgm:t>
    </dgm:pt>
    <dgm:pt modelId="{F7469FBB-95A4-40E7-8F32-5D955FFB1F35}" type="pres">
      <dgm:prSet presAssocID="{B4CCF0D5-47A3-4F0A-910B-569C7F1086BD}" presName="spacer" presStyleCnt="0"/>
      <dgm:spPr/>
    </dgm:pt>
    <dgm:pt modelId="{0120B6C3-A8B8-43B1-B8DE-7D87C1E37A1B}" type="pres">
      <dgm:prSet presAssocID="{5769FA58-E438-47A5-8970-E4835F7962BB}" presName="parentText" presStyleLbl="node1" presStyleIdx="2" presStyleCnt="4">
        <dgm:presLayoutVars>
          <dgm:chMax val="0"/>
          <dgm:bulletEnabled val="1"/>
        </dgm:presLayoutVars>
      </dgm:prSet>
      <dgm:spPr/>
      <dgm:t>
        <a:bodyPr/>
        <a:lstStyle/>
        <a:p>
          <a:endParaRPr lang="ru-RU"/>
        </a:p>
      </dgm:t>
    </dgm:pt>
    <dgm:pt modelId="{B1736F52-F908-400C-8EA5-90F413836099}" type="pres">
      <dgm:prSet presAssocID="{C5005E51-8DE7-43FE-A19F-D06F2ABEFC20}" presName="spacer" presStyleCnt="0"/>
      <dgm:spPr/>
    </dgm:pt>
    <dgm:pt modelId="{B97DCC00-E17A-4765-9583-7EBD8D79EDAE}" type="pres">
      <dgm:prSet presAssocID="{5FDB0D2F-E5AC-47E0-AB1E-6DAAF8A739B4}" presName="parentText" presStyleLbl="node1" presStyleIdx="3" presStyleCnt="4">
        <dgm:presLayoutVars>
          <dgm:chMax val="0"/>
          <dgm:bulletEnabled val="1"/>
        </dgm:presLayoutVars>
      </dgm:prSet>
      <dgm:spPr/>
      <dgm:t>
        <a:bodyPr/>
        <a:lstStyle/>
        <a:p>
          <a:endParaRPr lang="ru-RU"/>
        </a:p>
      </dgm:t>
    </dgm:pt>
  </dgm:ptLst>
  <dgm:cxnLst>
    <dgm:cxn modelId="{5278546F-7EEB-4616-9942-D6E2FA005774}" type="presOf" srcId="{73F102D3-3A7A-46D3-9B67-EBFAE99FBCA5}" destId="{50082A62-02A3-45C3-9098-C807F807A3AC}" srcOrd="0" destOrd="0" presId="urn:microsoft.com/office/officeart/2005/8/layout/vList2"/>
    <dgm:cxn modelId="{A60CBDE5-DDCF-4BFD-9D1B-22EFB53E0970}" type="presOf" srcId="{B9AFAC74-563D-4DF0-9B94-ABA5CA68EFFB}" destId="{6E4B29F6-F89C-45DC-8F8F-91705E0590B7}" srcOrd="0" destOrd="0" presId="urn:microsoft.com/office/officeart/2005/8/layout/vList2"/>
    <dgm:cxn modelId="{66428B6D-9FB7-4683-844B-132AC025BC78}" srcId="{73F102D3-3A7A-46D3-9B67-EBFAE99FBCA5}" destId="{5769FA58-E438-47A5-8970-E4835F7962BB}" srcOrd="2" destOrd="0" parTransId="{027E45CE-6504-4402-815C-459761BCF7F9}" sibTransId="{C5005E51-8DE7-43FE-A19F-D06F2ABEFC20}"/>
    <dgm:cxn modelId="{9D201CE7-04BF-4ECB-81AE-51DCB384EB21}" type="presOf" srcId="{B76FB232-DB40-4D93-8336-9F18EEBD1555}" destId="{0CD10EDD-1A8A-40A0-B16A-613E175CAFA2}" srcOrd="0" destOrd="0" presId="urn:microsoft.com/office/officeart/2005/8/layout/vList2"/>
    <dgm:cxn modelId="{8182EAE0-1ACD-4DF2-AFEF-684D22CF8936}" srcId="{73F102D3-3A7A-46D3-9B67-EBFAE99FBCA5}" destId="{5FDB0D2F-E5AC-47E0-AB1E-6DAAF8A739B4}" srcOrd="3" destOrd="0" parTransId="{8DF94C2D-B300-4C42-AF44-668AA8757707}" sibTransId="{08573C71-FFB7-4F1D-8625-3BFB0268AD38}"/>
    <dgm:cxn modelId="{58E88A25-C8C9-4041-816D-D7E722A73C86}" type="presOf" srcId="{5769FA58-E438-47A5-8970-E4835F7962BB}" destId="{0120B6C3-A8B8-43B1-B8DE-7D87C1E37A1B}" srcOrd="0" destOrd="0" presId="urn:microsoft.com/office/officeart/2005/8/layout/vList2"/>
    <dgm:cxn modelId="{B8FC3087-C22A-425F-A529-03E42730AFDB}" type="presOf" srcId="{5FDB0D2F-E5AC-47E0-AB1E-6DAAF8A739B4}" destId="{B97DCC00-E17A-4765-9583-7EBD8D79EDAE}" srcOrd="0" destOrd="0" presId="urn:microsoft.com/office/officeart/2005/8/layout/vList2"/>
    <dgm:cxn modelId="{98170DE2-5002-47B4-8DBA-D7412B7196F6}" srcId="{73F102D3-3A7A-46D3-9B67-EBFAE99FBCA5}" destId="{B76FB232-DB40-4D93-8336-9F18EEBD1555}" srcOrd="0" destOrd="0" parTransId="{69A594AB-7E1D-4C2D-9F2F-ADA2F25252A9}" sibTransId="{48996D94-5318-4A1F-8F60-0C3F594C3F34}"/>
    <dgm:cxn modelId="{6AEBD66B-2896-40FD-BC0A-79B212228D8D}" srcId="{73F102D3-3A7A-46D3-9B67-EBFAE99FBCA5}" destId="{B9AFAC74-563D-4DF0-9B94-ABA5CA68EFFB}" srcOrd="1" destOrd="0" parTransId="{F5BB1BAC-DEB1-4645-B873-8FEF7A413543}" sibTransId="{B4CCF0D5-47A3-4F0A-910B-569C7F1086BD}"/>
    <dgm:cxn modelId="{3B0AC0CB-4835-455A-A268-6080F606863C}" type="presParOf" srcId="{50082A62-02A3-45C3-9098-C807F807A3AC}" destId="{0CD10EDD-1A8A-40A0-B16A-613E175CAFA2}" srcOrd="0" destOrd="0" presId="urn:microsoft.com/office/officeart/2005/8/layout/vList2"/>
    <dgm:cxn modelId="{DFAC77EB-CCBD-4CDC-BC18-705C744A4A79}" type="presParOf" srcId="{50082A62-02A3-45C3-9098-C807F807A3AC}" destId="{FFB7B510-568E-495A-93E0-A35EDAAB71D2}" srcOrd="1" destOrd="0" presId="urn:microsoft.com/office/officeart/2005/8/layout/vList2"/>
    <dgm:cxn modelId="{4F191876-358A-4D70-81F9-7117296418EE}" type="presParOf" srcId="{50082A62-02A3-45C3-9098-C807F807A3AC}" destId="{6E4B29F6-F89C-45DC-8F8F-91705E0590B7}" srcOrd="2" destOrd="0" presId="urn:microsoft.com/office/officeart/2005/8/layout/vList2"/>
    <dgm:cxn modelId="{D0BFAD1D-798C-4768-850F-67DC7ACA8D3A}" type="presParOf" srcId="{50082A62-02A3-45C3-9098-C807F807A3AC}" destId="{F7469FBB-95A4-40E7-8F32-5D955FFB1F35}" srcOrd="3" destOrd="0" presId="urn:microsoft.com/office/officeart/2005/8/layout/vList2"/>
    <dgm:cxn modelId="{A39C9EDF-B799-461D-BAFE-D0A3126E8496}" type="presParOf" srcId="{50082A62-02A3-45C3-9098-C807F807A3AC}" destId="{0120B6C3-A8B8-43B1-B8DE-7D87C1E37A1B}" srcOrd="4" destOrd="0" presId="urn:microsoft.com/office/officeart/2005/8/layout/vList2"/>
    <dgm:cxn modelId="{0B376C9E-91BE-489A-AA10-E419B9DABAA1}" type="presParOf" srcId="{50082A62-02A3-45C3-9098-C807F807A3AC}" destId="{B1736F52-F908-400C-8EA5-90F413836099}" srcOrd="5" destOrd="0" presId="urn:microsoft.com/office/officeart/2005/8/layout/vList2"/>
    <dgm:cxn modelId="{456FC77C-ACC8-4AEE-8D2F-7B9141B9F76A}" type="presParOf" srcId="{50082A62-02A3-45C3-9098-C807F807A3AC}" destId="{B97DCC00-E17A-4765-9583-7EBD8D79EDAE}" srcOrd="6" destOrd="0" presId="urn:microsoft.com/office/officeart/2005/8/layout/vList2"/>
  </dgm:cxnLst>
  <dgm:bg/>
  <dgm:whole/>
</dgm:dataModel>
</file>

<file path=ppt/diagrams/data3.xml><?xml version="1.0" encoding="utf-8"?>
<dgm:dataModel xmlns:dgm="http://schemas.openxmlformats.org/drawingml/2006/diagram" xmlns:a="http://schemas.openxmlformats.org/drawingml/2006/main">
  <dgm:ptLst>
    <dgm:pt modelId="{22C6CFC3-3983-4171-9169-1C3E2B56A7BC}"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ru-RU"/>
        </a:p>
      </dgm:t>
    </dgm:pt>
    <dgm:pt modelId="{D8467747-5648-49D0-A706-19869465B6E7}">
      <dgm:prSet phldrT="[Текст]"/>
      <dgm:spPr/>
      <dgm:t>
        <a:bodyPr/>
        <a:lstStyle/>
        <a:p>
          <a:r>
            <a:rPr lang="uk-UA" dirty="0" smtClean="0"/>
            <a:t>Вільний вибір підприємницької діяльності</a:t>
          </a:r>
          <a:endParaRPr lang="ru-RU" dirty="0"/>
        </a:p>
      </dgm:t>
    </dgm:pt>
    <dgm:pt modelId="{E1B37C50-B4B3-43FA-A3BC-C1F8B55B6095}" type="parTrans" cxnId="{3DF0D100-D41A-4727-AFC0-FD36CAB6EC61}">
      <dgm:prSet/>
      <dgm:spPr/>
      <dgm:t>
        <a:bodyPr/>
        <a:lstStyle/>
        <a:p>
          <a:endParaRPr lang="ru-RU"/>
        </a:p>
      </dgm:t>
    </dgm:pt>
    <dgm:pt modelId="{80833498-9915-4B14-A0B9-DB60D6F65BA8}" type="sibTrans" cxnId="{3DF0D100-D41A-4727-AFC0-FD36CAB6EC61}">
      <dgm:prSet/>
      <dgm:spPr/>
      <dgm:t>
        <a:bodyPr/>
        <a:lstStyle/>
        <a:p>
          <a:endParaRPr lang="ru-RU"/>
        </a:p>
      </dgm:t>
    </dgm:pt>
    <dgm:pt modelId="{E5465259-AAF4-4782-AE4C-BF996491D257}">
      <dgm:prSet phldrT="[Текст]"/>
      <dgm:spPr/>
      <dgm:t>
        <a:bodyPr/>
        <a:lstStyle/>
        <a:p>
          <a:r>
            <a:rPr lang="uk-UA" dirty="0" smtClean="0"/>
            <a:t>Самостійне формування підприємцем програми діяльності; вільний найм підприємцем працівників </a:t>
          </a:r>
          <a:endParaRPr lang="ru-RU" dirty="0"/>
        </a:p>
      </dgm:t>
    </dgm:pt>
    <dgm:pt modelId="{7E47AF98-AE01-4ED1-9FA3-352835428033}" type="parTrans" cxnId="{32809DE7-FE0E-4BCC-861C-0C455012E3A9}">
      <dgm:prSet/>
      <dgm:spPr/>
      <dgm:t>
        <a:bodyPr/>
        <a:lstStyle/>
        <a:p>
          <a:endParaRPr lang="ru-RU"/>
        </a:p>
      </dgm:t>
    </dgm:pt>
    <dgm:pt modelId="{390930A1-4B68-493B-8570-25DDEC90A02A}" type="sibTrans" cxnId="{32809DE7-FE0E-4BCC-861C-0C455012E3A9}">
      <dgm:prSet/>
      <dgm:spPr/>
      <dgm:t>
        <a:bodyPr/>
        <a:lstStyle/>
        <a:p>
          <a:endParaRPr lang="ru-RU"/>
        </a:p>
      </dgm:t>
    </dgm:pt>
    <dgm:pt modelId="{176F95CD-7E96-4329-8542-3B35D86C6B8D}">
      <dgm:prSet phldrT="[Текст]"/>
      <dgm:spPr/>
      <dgm:t>
        <a:bodyPr/>
        <a:lstStyle/>
        <a:p>
          <a:r>
            <a:rPr lang="uk-UA" dirty="0" smtClean="0"/>
            <a:t>Комерційний розрахунок та власний комерційний ризик</a:t>
          </a:r>
          <a:endParaRPr lang="ru-RU" dirty="0"/>
        </a:p>
      </dgm:t>
    </dgm:pt>
    <dgm:pt modelId="{0674D6D3-13BC-4706-A157-509A975DAD13}" type="parTrans" cxnId="{1FBAA43F-0421-4E77-BA64-9C4BC6B50FEF}">
      <dgm:prSet/>
      <dgm:spPr/>
      <dgm:t>
        <a:bodyPr/>
        <a:lstStyle/>
        <a:p>
          <a:endParaRPr lang="ru-RU"/>
        </a:p>
      </dgm:t>
    </dgm:pt>
    <dgm:pt modelId="{2DD1FB43-C274-406A-8C31-A81A3CE87AC9}" type="sibTrans" cxnId="{1FBAA43F-0421-4E77-BA64-9C4BC6B50FEF}">
      <dgm:prSet/>
      <dgm:spPr/>
      <dgm:t>
        <a:bodyPr/>
        <a:lstStyle/>
        <a:p>
          <a:endParaRPr lang="ru-RU"/>
        </a:p>
      </dgm:t>
    </dgm:pt>
    <dgm:pt modelId="{B3A27566-952D-4E76-92BE-9DF6F220684B}">
      <dgm:prSet phldrT="[Текст]"/>
      <dgm:spPr/>
      <dgm:t>
        <a:bodyPr/>
        <a:lstStyle/>
        <a:p>
          <a:r>
            <a:rPr lang="uk-UA" dirty="0" smtClean="0"/>
            <a:t>Вільне розпорядження прибутком, що залишається у підприємця після сплати податків, зборів і платежів</a:t>
          </a:r>
          <a:endParaRPr lang="ru-RU" dirty="0"/>
        </a:p>
      </dgm:t>
    </dgm:pt>
    <dgm:pt modelId="{672B2FDF-59A5-43BF-93EA-67BE5A62343D}" type="parTrans" cxnId="{E4409FAE-5C7B-416E-8E34-B7BD722F244C}">
      <dgm:prSet/>
      <dgm:spPr/>
      <dgm:t>
        <a:bodyPr/>
        <a:lstStyle/>
        <a:p>
          <a:endParaRPr lang="ru-RU"/>
        </a:p>
      </dgm:t>
    </dgm:pt>
    <dgm:pt modelId="{3107E9EC-F8C7-411F-9C47-586186D9AC1B}" type="sibTrans" cxnId="{E4409FAE-5C7B-416E-8E34-B7BD722F244C}">
      <dgm:prSet/>
      <dgm:spPr/>
      <dgm:t>
        <a:bodyPr/>
        <a:lstStyle/>
        <a:p>
          <a:endParaRPr lang="ru-RU"/>
        </a:p>
      </dgm:t>
    </dgm:pt>
    <dgm:pt modelId="{56891445-3C17-4341-8F4B-98F85D3AEEB3}">
      <dgm:prSet phldrT="[Текст]"/>
      <dgm:spPr/>
      <dgm:t>
        <a:bodyPr/>
        <a:lstStyle/>
        <a:p>
          <a:r>
            <a:rPr lang="uk-UA" dirty="0" smtClean="0"/>
            <a:t>Самостійне здійснення підприємцем зовнішньоекономічної діяльності </a:t>
          </a:r>
          <a:endParaRPr lang="ru-RU" dirty="0"/>
        </a:p>
      </dgm:t>
    </dgm:pt>
    <dgm:pt modelId="{E26D8470-2219-41F1-8068-F8A77014B69F}" type="parTrans" cxnId="{D3943B5C-82A3-4758-897C-ED31C37311E6}">
      <dgm:prSet/>
      <dgm:spPr/>
      <dgm:t>
        <a:bodyPr/>
        <a:lstStyle/>
        <a:p>
          <a:endParaRPr lang="ru-RU"/>
        </a:p>
      </dgm:t>
    </dgm:pt>
    <dgm:pt modelId="{6782E39B-2043-432B-890F-E7F511FD7AEB}" type="sibTrans" cxnId="{D3943B5C-82A3-4758-897C-ED31C37311E6}">
      <dgm:prSet/>
      <dgm:spPr/>
      <dgm:t>
        <a:bodyPr/>
        <a:lstStyle/>
        <a:p>
          <a:endParaRPr lang="ru-RU"/>
        </a:p>
      </dgm:t>
    </dgm:pt>
    <dgm:pt modelId="{29227EF0-313F-4C53-ADF5-0635615CDF7E}" type="pres">
      <dgm:prSet presAssocID="{22C6CFC3-3983-4171-9169-1C3E2B56A7BC}" presName="diagram" presStyleCnt="0">
        <dgm:presLayoutVars>
          <dgm:dir/>
          <dgm:resizeHandles val="exact"/>
        </dgm:presLayoutVars>
      </dgm:prSet>
      <dgm:spPr/>
      <dgm:t>
        <a:bodyPr/>
        <a:lstStyle/>
        <a:p>
          <a:endParaRPr lang="ru-RU"/>
        </a:p>
      </dgm:t>
    </dgm:pt>
    <dgm:pt modelId="{2D4A6017-41B9-4353-866F-20C70EF58733}" type="pres">
      <dgm:prSet presAssocID="{D8467747-5648-49D0-A706-19869465B6E7}" presName="node" presStyleLbl="node1" presStyleIdx="0" presStyleCnt="5">
        <dgm:presLayoutVars>
          <dgm:bulletEnabled val="1"/>
        </dgm:presLayoutVars>
      </dgm:prSet>
      <dgm:spPr/>
      <dgm:t>
        <a:bodyPr/>
        <a:lstStyle/>
        <a:p>
          <a:endParaRPr lang="ru-RU"/>
        </a:p>
      </dgm:t>
    </dgm:pt>
    <dgm:pt modelId="{F1D67A57-69EC-4B46-B4AE-01383D68C378}" type="pres">
      <dgm:prSet presAssocID="{80833498-9915-4B14-A0B9-DB60D6F65BA8}" presName="sibTrans" presStyleCnt="0"/>
      <dgm:spPr/>
    </dgm:pt>
    <dgm:pt modelId="{6BA646A8-4F0C-49B5-851F-A7C76B8D952B}" type="pres">
      <dgm:prSet presAssocID="{E5465259-AAF4-4782-AE4C-BF996491D257}" presName="node" presStyleLbl="node1" presStyleIdx="1" presStyleCnt="5">
        <dgm:presLayoutVars>
          <dgm:bulletEnabled val="1"/>
        </dgm:presLayoutVars>
      </dgm:prSet>
      <dgm:spPr/>
      <dgm:t>
        <a:bodyPr/>
        <a:lstStyle/>
        <a:p>
          <a:endParaRPr lang="ru-RU"/>
        </a:p>
      </dgm:t>
    </dgm:pt>
    <dgm:pt modelId="{42FEB347-310E-4730-946A-D63E870611E6}" type="pres">
      <dgm:prSet presAssocID="{390930A1-4B68-493B-8570-25DDEC90A02A}" presName="sibTrans" presStyleCnt="0"/>
      <dgm:spPr/>
    </dgm:pt>
    <dgm:pt modelId="{E3068A64-59C1-4C13-819D-BAC9A5A42446}" type="pres">
      <dgm:prSet presAssocID="{176F95CD-7E96-4329-8542-3B35D86C6B8D}" presName="node" presStyleLbl="node1" presStyleIdx="2" presStyleCnt="5">
        <dgm:presLayoutVars>
          <dgm:bulletEnabled val="1"/>
        </dgm:presLayoutVars>
      </dgm:prSet>
      <dgm:spPr/>
      <dgm:t>
        <a:bodyPr/>
        <a:lstStyle/>
        <a:p>
          <a:endParaRPr lang="ru-RU"/>
        </a:p>
      </dgm:t>
    </dgm:pt>
    <dgm:pt modelId="{4E7C159F-85DC-4D14-87ED-619DF9EB3FC9}" type="pres">
      <dgm:prSet presAssocID="{2DD1FB43-C274-406A-8C31-A81A3CE87AC9}" presName="sibTrans" presStyleCnt="0"/>
      <dgm:spPr/>
    </dgm:pt>
    <dgm:pt modelId="{76A36446-D867-414B-B935-2E2B7B141C81}" type="pres">
      <dgm:prSet presAssocID="{B3A27566-952D-4E76-92BE-9DF6F220684B}" presName="node" presStyleLbl="node1" presStyleIdx="3" presStyleCnt="5">
        <dgm:presLayoutVars>
          <dgm:bulletEnabled val="1"/>
        </dgm:presLayoutVars>
      </dgm:prSet>
      <dgm:spPr/>
      <dgm:t>
        <a:bodyPr/>
        <a:lstStyle/>
        <a:p>
          <a:endParaRPr lang="ru-RU"/>
        </a:p>
      </dgm:t>
    </dgm:pt>
    <dgm:pt modelId="{CEE76736-0D21-498D-A36E-4984811C5A11}" type="pres">
      <dgm:prSet presAssocID="{3107E9EC-F8C7-411F-9C47-586186D9AC1B}" presName="sibTrans" presStyleCnt="0"/>
      <dgm:spPr/>
    </dgm:pt>
    <dgm:pt modelId="{40D829CB-FB44-4012-B095-47EE76373D35}" type="pres">
      <dgm:prSet presAssocID="{56891445-3C17-4341-8F4B-98F85D3AEEB3}" presName="node" presStyleLbl="node1" presStyleIdx="4" presStyleCnt="5">
        <dgm:presLayoutVars>
          <dgm:bulletEnabled val="1"/>
        </dgm:presLayoutVars>
      </dgm:prSet>
      <dgm:spPr/>
      <dgm:t>
        <a:bodyPr/>
        <a:lstStyle/>
        <a:p>
          <a:endParaRPr lang="ru-RU"/>
        </a:p>
      </dgm:t>
    </dgm:pt>
  </dgm:ptLst>
  <dgm:cxnLst>
    <dgm:cxn modelId="{E4409FAE-5C7B-416E-8E34-B7BD722F244C}" srcId="{22C6CFC3-3983-4171-9169-1C3E2B56A7BC}" destId="{B3A27566-952D-4E76-92BE-9DF6F220684B}" srcOrd="3" destOrd="0" parTransId="{672B2FDF-59A5-43BF-93EA-67BE5A62343D}" sibTransId="{3107E9EC-F8C7-411F-9C47-586186D9AC1B}"/>
    <dgm:cxn modelId="{3E26F550-49EE-4D72-8C8C-BDFDB34E572A}" type="presOf" srcId="{176F95CD-7E96-4329-8542-3B35D86C6B8D}" destId="{E3068A64-59C1-4C13-819D-BAC9A5A42446}" srcOrd="0" destOrd="0" presId="urn:microsoft.com/office/officeart/2005/8/layout/default"/>
    <dgm:cxn modelId="{868E8307-16F6-4F6B-BBAD-3474C9BCD1D9}" type="presOf" srcId="{E5465259-AAF4-4782-AE4C-BF996491D257}" destId="{6BA646A8-4F0C-49B5-851F-A7C76B8D952B}" srcOrd="0" destOrd="0" presId="urn:microsoft.com/office/officeart/2005/8/layout/default"/>
    <dgm:cxn modelId="{47646DF3-DC75-4B61-8C20-10B9C1AC4D76}" type="presOf" srcId="{B3A27566-952D-4E76-92BE-9DF6F220684B}" destId="{76A36446-D867-414B-B935-2E2B7B141C81}" srcOrd="0" destOrd="0" presId="urn:microsoft.com/office/officeart/2005/8/layout/default"/>
    <dgm:cxn modelId="{1FBAA43F-0421-4E77-BA64-9C4BC6B50FEF}" srcId="{22C6CFC3-3983-4171-9169-1C3E2B56A7BC}" destId="{176F95CD-7E96-4329-8542-3B35D86C6B8D}" srcOrd="2" destOrd="0" parTransId="{0674D6D3-13BC-4706-A157-509A975DAD13}" sibTransId="{2DD1FB43-C274-406A-8C31-A81A3CE87AC9}"/>
    <dgm:cxn modelId="{7DE4322A-F821-4FC5-8CAD-7A35BC8F7F7C}" type="presOf" srcId="{22C6CFC3-3983-4171-9169-1C3E2B56A7BC}" destId="{29227EF0-313F-4C53-ADF5-0635615CDF7E}" srcOrd="0" destOrd="0" presId="urn:microsoft.com/office/officeart/2005/8/layout/default"/>
    <dgm:cxn modelId="{32809DE7-FE0E-4BCC-861C-0C455012E3A9}" srcId="{22C6CFC3-3983-4171-9169-1C3E2B56A7BC}" destId="{E5465259-AAF4-4782-AE4C-BF996491D257}" srcOrd="1" destOrd="0" parTransId="{7E47AF98-AE01-4ED1-9FA3-352835428033}" sibTransId="{390930A1-4B68-493B-8570-25DDEC90A02A}"/>
    <dgm:cxn modelId="{D3943B5C-82A3-4758-897C-ED31C37311E6}" srcId="{22C6CFC3-3983-4171-9169-1C3E2B56A7BC}" destId="{56891445-3C17-4341-8F4B-98F85D3AEEB3}" srcOrd="4" destOrd="0" parTransId="{E26D8470-2219-41F1-8068-F8A77014B69F}" sibTransId="{6782E39B-2043-432B-890F-E7F511FD7AEB}"/>
    <dgm:cxn modelId="{459BB8E5-1FE7-4AF4-AF42-6DB04BA78447}" type="presOf" srcId="{D8467747-5648-49D0-A706-19869465B6E7}" destId="{2D4A6017-41B9-4353-866F-20C70EF58733}" srcOrd="0" destOrd="0" presId="urn:microsoft.com/office/officeart/2005/8/layout/default"/>
    <dgm:cxn modelId="{3DF0D100-D41A-4727-AFC0-FD36CAB6EC61}" srcId="{22C6CFC3-3983-4171-9169-1C3E2B56A7BC}" destId="{D8467747-5648-49D0-A706-19869465B6E7}" srcOrd="0" destOrd="0" parTransId="{E1B37C50-B4B3-43FA-A3BC-C1F8B55B6095}" sibTransId="{80833498-9915-4B14-A0B9-DB60D6F65BA8}"/>
    <dgm:cxn modelId="{EAC17FCF-C15A-411F-97ED-E2FD18305137}" type="presOf" srcId="{56891445-3C17-4341-8F4B-98F85D3AEEB3}" destId="{40D829CB-FB44-4012-B095-47EE76373D35}" srcOrd="0" destOrd="0" presId="urn:microsoft.com/office/officeart/2005/8/layout/default"/>
    <dgm:cxn modelId="{8A706383-EB1D-41EC-9CC1-019E893335C1}" type="presParOf" srcId="{29227EF0-313F-4C53-ADF5-0635615CDF7E}" destId="{2D4A6017-41B9-4353-866F-20C70EF58733}" srcOrd="0" destOrd="0" presId="urn:microsoft.com/office/officeart/2005/8/layout/default"/>
    <dgm:cxn modelId="{FA149634-BA87-4DF3-A704-A1DA856A93E9}" type="presParOf" srcId="{29227EF0-313F-4C53-ADF5-0635615CDF7E}" destId="{F1D67A57-69EC-4B46-B4AE-01383D68C378}" srcOrd="1" destOrd="0" presId="urn:microsoft.com/office/officeart/2005/8/layout/default"/>
    <dgm:cxn modelId="{A540A8A4-DEA6-432F-BE2D-946765C5C649}" type="presParOf" srcId="{29227EF0-313F-4C53-ADF5-0635615CDF7E}" destId="{6BA646A8-4F0C-49B5-851F-A7C76B8D952B}" srcOrd="2" destOrd="0" presId="urn:microsoft.com/office/officeart/2005/8/layout/default"/>
    <dgm:cxn modelId="{85B2856E-8875-41E4-B7AC-F3CF95551189}" type="presParOf" srcId="{29227EF0-313F-4C53-ADF5-0635615CDF7E}" destId="{42FEB347-310E-4730-946A-D63E870611E6}" srcOrd="3" destOrd="0" presId="urn:microsoft.com/office/officeart/2005/8/layout/default"/>
    <dgm:cxn modelId="{CBB74BEB-5089-4F51-95B2-8099C593F381}" type="presParOf" srcId="{29227EF0-313F-4C53-ADF5-0635615CDF7E}" destId="{E3068A64-59C1-4C13-819D-BAC9A5A42446}" srcOrd="4" destOrd="0" presId="urn:microsoft.com/office/officeart/2005/8/layout/default"/>
    <dgm:cxn modelId="{D0824C56-11EA-4F12-974E-641BD8E4367E}" type="presParOf" srcId="{29227EF0-313F-4C53-ADF5-0635615CDF7E}" destId="{4E7C159F-85DC-4D14-87ED-619DF9EB3FC9}" srcOrd="5" destOrd="0" presId="urn:microsoft.com/office/officeart/2005/8/layout/default"/>
    <dgm:cxn modelId="{D450E0B8-C80F-46D9-8A25-02ACB1A12445}" type="presParOf" srcId="{29227EF0-313F-4C53-ADF5-0635615CDF7E}" destId="{76A36446-D867-414B-B935-2E2B7B141C81}" srcOrd="6" destOrd="0" presId="urn:microsoft.com/office/officeart/2005/8/layout/default"/>
    <dgm:cxn modelId="{85387BAC-C2B4-4AEE-89DB-B0E9EF700802}" type="presParOf" srcId="{29227EF0-313F-4C53-ADF5-0635615CDF7E}" destId="{CEE76736-0D21-498D-A36E-4984811C5A11}" srcOrd="7" destOrd="0" presId="urn:microsoft.com/office/officeart/2005/8/layout/default"/>
    <dgm:cxn modelId="{C1A1DA18-13F1-457A-BF22-40DC79456351}" type="presParOf" srcId="{29227EF0-313F-4C53-ADF5-0635615CDF7E}" destId="{40D829CB-FB44-4012-B095-47EE76373D35}" srcOrd="8" destOrd="0" presId="urn:microsoft.com/office/officeart/2005/8/layout/default"/>
  </dgm:cxnLst>
  <dgm:bg/>
  <dgm:whole/>
</dgm:dataModel>
</file>

<file path=ppt/diagrams/data4.xml><?xml version="1.0" encoding="utf-8"?>
<dgm:dataModel xmlns:dgm="http://schemas.openxmlformats.org/drawingml/2006/diagram" xmlns:a="http://schemas.openxmlformats.org/drawingml/2006/main">
  <dgm:ptLst>
    <dgm:pt modelId="{076D4595-24B9-49B8-9DF8-460B1FC8BBD7}"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ru-RU"/>
        </a:p>
      </dgm:t>
    </dgm:pt>
    <dgm:pt modelId="{755A97B2-7041-4376-90F5-E8D8FE9768D1}">
      <dgm:prSet phldrT="[Текст]"/>
      <dgm:spPr/>
      <dgm:t>
        <a:bodyPr/>
        <a:lstStyle/>
        <a:p>
          <a:r>
            <a:rPr lang="uk-UA" dirty="0" smtClean="0"/>
            <a:t>Протиправна поведінка, що суперечить вимогам закону або договору </a:t>
          </a:r>
        </a:p>
      </dgm:t>
    </dgm:pt>
    <dgm:pt modelId="{92EA6D09-0AF6-48AF-ADDA-B46E0AFC1E40}" type="parTrans" cxnId="{C74892B2-7AA6-4FE1-A030-FA2045362A67}">
      <dgm:prSet/>
      <dgm:spPr/>
      <dgm:t>
        <a:bodyPr/>
        <a:lstStyle/>
        <a:p>
          <a:endParaRPr lang="ru-RU"/>
        </a:p>
      </dgm:t>
    </dgm:pt>
    <dgm:pt modelId="{54ADFE94-F2A4-42CE-B524-02D7A0935FE1}" type="sibTrans" cxnId="{C74892B2-7AA6-4FE1-A030-FA2045362A67}">
      <dgm:prSet/>
      <dgm:spPr/>
      <dgm:t>
        <a:bodyPr/>
        <a:lstStyle/>
        <a:p>
          <a:endParaRPr lang="ru-RU"/>
        </a:p>
      </dgm:t>
    </dgm:pt>
    <dgm:pt modelId="{827906C3-5AAA-4CDD-B24D-273097BB0810}">
      <dgm:prSet phldrT="[Текст]"/>
      <dgm:spPr/>
      <dgm:t>
        <a:bodyPr/>
        <a:lstStyle/>
        <a:p>
          <a:r>
            <a:rPr lang="uk-UA" dirty="0" smtClean="0"/>
            <a:t>Наявність збитків – втрати або пошкодження майна, неотримання прибутку суб</a:t>
          </a:r>
          <a:r>
            <a:rPr lang="uk-UA" dirty="0" smtClean="0">
              <a:latin typeface="Constantia"/>
            </a:rPr>
            <a:t>’єкта господарювання </a:t>
          </a:r>
          <a:endParaRPr lang="ru-RU" dirty="0"/>
        </a:p>
      </dgm:t>
    </dgm:pt>
    <dgm:pt modelId="{95952EEB-3FAD-4C06-8659-9B8473C88BC5}" type="parTrans" cxnId="{A39E9981-AD80-4572-99C3-6CDCC64BEDC4}">
      <dgm:prSet/>
      <dgm:spPr/>
      <dgm:t>
        <a:bodyPr/>
        <a:lstStyle/>
        <a:p>
          <a:endParaRPr lang="ru-RU"/>
        </a:p>
      </dgm:t>
    </dgm:pt>
    <dgm:pt modelId="{5D543F97-48EB-4121-8BF3-036B178DFC20}" type="sibTrans" cxnId="{A39E9981-AD80-4572-99C3-6CDCC64BEDC4}">
      <dgm:prSet/>
      <dgm:spPr/>
      <dgm:t>
        <a:bodyPr/>
        <a:lstStyle/>
        <a:p>
          <a:endParaRPr lang="ru-RU"/>
        </a:p>
      </dgm:t>
    </dgm:pt>
    <dgm:pt modelId="{2CE773A1-A7A8-4064-88A3-A0203F86AD16}">
      <dgm:prSet phldrT="[Текст]"/>
      <dgm:spPr/>
      <dgm:t>
        <a:bodyPr/>
        <a:lstStyle/>
        <a:p>
          <a:r>
            <a:rPr lang="uk-UA" dirty="0" smtClean="0"/>
            <a:t>Причинний зв’язок між протиправною поведінкою і завданими збитками</a:t>
          </a:r>
          <a:endParaRPr lang="ru-RU" dirty="0"/>
        </a:p>
      </dgm:t>
    </dgm:pt>
    <dgm:pt modelId="{4465B66A-142D-4491-BD20-3702A4167B73}" type="parTrans" cxnId="{84654630-36C3-4EDE-84F5-91494E87ED78}">
      <dgm:prSet/>
      <dgm:spPr/>
      <dgm:t>
        <a:bodyPr/>
        <a:lstStyle/>
        <a:p>
          <a:endParaRPr lang="ru-RU"/>
        </a:p>
      </dgm:t>
    </dgm:pt>
    <dgm:pt modelId="{CF83BDA5-C324-4F5B-A8A0-0DDA290D997D}" type="sibTrans" cxnId="{84654630-36C3-4EDE-84F5-91494E87ED78}">
      <dgm:prSet/>
      <dgm:spPr/>
      <dgm:t>
        <a:bodyPr/>
        <a:lstStyle/>
        <a:p>
          <a:endParaRPr lang="ru-RU"/>
        </a:p>
      </dgm:t>
    </dgm:pt>
    <dgm:pt modelId="{2A30FDF9-E9D5-4D9B-9894-B64507458EC0}">
      <dgm:prSet phldrT="[Текст]"/>
      <dgm:spPr/>
      <dgm:t>
        <a:bodyPr/>
        <a:lstStyle/>
        <a:p>
          <a:pPr algn="ctr"/>
          <a:r>
            <a:rPr lang="uk-UA" dirty="0" smtClean="0"/>
            <a:t>Вина:</a:t>
          </a:r>
        </a:p>
        <a:p>
          <a:pPr algn="l"/>
          <a:r>
            <a:rPr lang="uk-UA" dirty="0" smtClean="0"/>
            <a:t>- Існування у суб</a:t>
          </a:r>
          <a:r>
            <a:rPr lang="uk-UA" dirty="0" smtClean="0">
              <a:latin typeface="Constantia"/>
            </a:rPr>
            <a:t>'</a:t>
          </a:r>
          <a:r>
            <a:rPr lang="uk-UA" dirty="0" smtClean="0"/>
            <a:t>єкта можливості діяти правомірно і попередити настання негативних наслідків (збитків).</a:t>
          </a:r>
        </a:p>
        <a:p>
          <a:pPr algn="l"/>
          <a:r>
            <a:rPr lang="uk-UA" dirty="0" smtClean="0"/>
            <a:t>- Неприйняття ним усіх необхідних заходів по попередженню настання збитків і протиправної поведінки</a:t>
          </a:r>
        </a:p>
        <a:p>
          <a:pPr algn="l"/>
          <a:endParaRPr lang="ru-RU" dirty="0"/>
        </a:p>
      </dgm:t>
    </dgm:pt>
    <dgm:pt modelId="{7E5EF210-6F22-4AF9-8FAB-3F175AB57D8F}" type="parTrans" cxnId="{3D281FC8-83C6-4CE9-83C2-590468054C15}">
      <dgm:prSet/>
      <dgm:spPr/>
      <dgm:t>
        <a:bodyPr/>
        <a:lstStyle/>
        <a:p>
          <a:endParaRPr lang="ru-RU"/>
        </a:p>
      </dgm:t>
    </dgm:pt>
    <dgm:pt modelId="{980E80E6-BEC1-480F-8E63-A36160DA4099}" type="sibTrans" cxnId="{3D281FC8-83C6-4CE9-83C2-590468054C15}">
      <dgm:prSet/>
      <dgm:spPr/>
      <dgm:t>
        <a:bodyPr/>
        <a:lstStyle/>
        <a:p>
          <a:endParaRPr lang="ru-RU"/>
        </a:p>
      </dgm:t>
    </dgm:pt>
    <dgm:pt modelId="{E1A9AA7C-0B4C-4D07-A2B6-5F06D9FC49FF}" type="pres">
      <dgm:prSet presAssocID="{076D4595-24B9-49B8-9DF8-460B1FC8BBD7}" presName="diagram" presStyleCnt="0">
        <dgm:presLayoutVars>
          <dgm:dir/>
          <dgm:resizeHandles val="exact"/>
        </dgm:presLayoutVars>
      </dgm:prSet>
      <dgm:spPr/>
      <dgm:t>
        <a:bodyPr/>
        <a:lstStyle/>
        <a:p>
          <a:endParaRPr lang="ru-RU"/>
        </a:p>
      </dgm:t>
    </dgm:pt>
    <dgm:pt modelId="{36EB61F5-2FB5-46EF-8884-258F25B461F7}" type="pres">
      <dgm:prSet presAssocID="{755A97B2-7041-4376-90F5-E8D8FE9768D1}" presName="node" presStyleLbl="node1" presStyleIdx="0" presStyleCnt="4" custScaleY="149703" custLinFactNeighborX="-26" custLinFactNeighborY="-45663">
        <dgm:presLayoutVars>
          <dgm:bulletEnabled val="1"/>
        </dgm:presLayoutVars>
      </dgm:prSet>
      <dgm:spPr/>
      <dgm:t>
        <a:bodyPr/>
        <a:lstStyle/>
        <a:p>
          <a:endParaRPr lang="ru-RU"/>
        </a:p>
      </dgm:t>
    </dgm:pt>
    <dgm:pt modelId="{B696A7C9-6992-4D06-9B94-F80AB2727E5A}" type="pres">
      <dgm:prSet presAssocID="{54ADFE94-F2A4-42CE-B524-02D7A0935FE1}" presName="sibTrans" presStyleCnt="0"/>
      <dgm:spPr/>
    </dgm:pt>
    <dgm:pt modelId="{C8A90EE2-E862-44C5-9651-82863F37772D}" type="pres">
      <dgm:prSet presAssocID="{827906C3-5AAA-4CDD-B24D-273097BB0810}" presName="node" presStyleLbl="node1" presStyleIdx="1" presStyleCnt="4" custScaleY="143538" custLinFactNeighborX="-434" custLinFactNeighborY="-62904">
        <dgm:presLayoutVars>
          <dgm:bulletEnabled val="1"/>
        </dgm:presLayoutVars>
      </dgm:prSet>
      <dgm:spPr/>
      <dgm:t>
        <a:bodyPr/>
        <a:lstStyle/>
        <a:p>
          <a:endParaRPr lang="ru-RU"/>
        </a:p>
      </dgm:t>
    </dgm:pt>
    <dgm:pt modelId="{32A4FE1A-A426-46ED-A3CA-7E21FADB897D}" type="pres">
      <dgm:prSet presAssocID="{5D543F97-48EB-4121-8BF3-036B178DFC20}" presName="sibTrans" presStyleCnt="0"/>
      <dgm:spPr/>
    </dgm:pt>
    <dgm:pt modelId="{10C55FA4-35F4-462F-A913-850146DC1A87}" type="pres">
      <dgm:prSet presAssocID="{2CE773A1-A7A8-4064-88A3-A0203F86AD16}" presName="node" presStyleLbl="node1" presStyleIdx="2" presStyleCnt="4" custScaleY="158759">
        <dgm:presLayoutVars>
          <dgm:bulletEnabled val="1"/>
        </dgm:presLayoutVars>
      </dgm:prSet>
      <dgm:spPr/>
      <dgm:t>
        <a:bodyPr/>
        <a:lstStyle/>
        <a:p>
          <a:endParaRPr lang="ru-RU"/>
        </a:p>
      </dgm:t>
    </dgm:pt>
    <dgm:pt modelId="{1E1C25F0-7601-4E56-A43F-C8EB01610F1F}" type="pres">
      <dgm:prSet presAssocID="{CF83BDA5-C324-4F5B-A8A0-0DDA290D997D}" presName="sibTrans" presStyleCnt="0"/>
      <dgm:spPr/>
    </dgm:pt>
    <dgm:pt modelId="{965EE100-9AB3-4EB2-A731-C71E40411290}" type="pres">
      <dgm:prSet presAssocID="{2A30FDF9-E9D5-4D9B-9894-B64507458EC0}" presName="node" presStyleLbl="node1" presStyleIdx="3" presStyleCnt="4" custScaleY="221769" custLinFactNeighborX="-434" custLinFactNeighborY="1063">
        <dgm:presLayoutVars>
          <dgm:bulletEnabled val="1"/>
        </dgm:presLayoutVars>
      </dgm:prSet>
      <dgm:spPr/>
      <dgm:t>
        <a:bodyPr/>
        <a:lstStyle/>
        <a:p>
          <a:endParaRPr lang="ru-RU"/>
        </a:p>
      </dgm:t>
    </dgm:pt>
  </dgm:ptLst>
  <dgm:cxnLst>
    <dgm:cxn modelId="{3D281FC8-83C6-4CE9-83C2-590468054C15}" srcId="{076D4595-24B9-49B8-9DF8-460B1FC8BBD7}" destId="{2A30FDF9-E9D5-4D9B-9894-B64507458EC0}" srcOrd="3" destOrd="0" parTransId="{7E5EF210-6F22-4AF9-8FAB-3F175AB57D8F}" sibTransId="{980E80E6-BEC1-480F-8E63-A36160DA4099}"/>
    <dgm:cxn modelId="{0AFB8C1D-C5F5-4BBF-A0DA-D41A1D0A67C8}" type="presOf" srcId="{076D4595-24B9-49B8-9DF8-460B1FC8BBD7}" destId="{E1A9AA7C-0B4C-4D07-A2B6-5F06D9FC49FF}" srcOrd="0" destOrd="0" presId="urn:microsoft.com/office/officeart/2005/8/layout/default"/>
    <dgm:cxn modelId="{E94E9B7A-BF2B-4369-A7AF-A5C4B7535639}" type="presOf" srcId="{755A97B2-7041-4376-90F5-E8D8FE9768D1}" destId="{36EB61F5-2FB5-46EF-8884-258F25B461F7}" srcOrd="0" destOrd="0" presId="urn:microsoft.com/office/officeart/2005/8/layout/default"/>
    <dgm:cxn modelId="{C74892B2-7AA6-4FE1-A030-FA2045362A67}" srcId="{076D4595-24B9-49B8-9DF8-460B1FC8BBD7}" destId="{755A97B2-7041-4376-90F5-E8D8FE9768D1}" srcOrd="0" destOrd="0" parTransId="{92EA6D09-0AF6-48AF-ADDA-B46E0AFC1E40}" sibTransId="{54ADFE94-F2A4-42CE-B524-02D7A0935FE1}"/>
    <dgm:cxn modelId="{97480AE4-46A1-492D-90AE-8E2D816C5B1F}" type="presOf" srcId="{2A30FDF9-E9D5-4D9B-9894-B64507458EC0}" destId="{965EE100-9AB3-4EB2-A731-C71E40411290}" srcOrd="0" destOrd="0" presId="urn:microsoft.com/office/officeart/2005/8/layout/default"/>
    <dgm:cxn modelId="{84654630-36C3-4EDE-84F5-91494E87ED78}" srcId="{076D4595-24B9-49B8-9DF8-460B1FC8BBD7}" destId="{2CE773A1-A7A8-4064-88A3-A0203F86AD16}" srcOrd="2" destOrd="0" parTransId="{4465B66A-142D-4491-BD20-3702A4167B73}" sibTransId="{CF83BDA5-C324-4F5B-A8A0-0DDA290D997D}"/>
    <dgm:cxn modelId="{A39E9981-AD80-4572-99C3-6CDCC64BEDC4}" srcId="{076D4595-24B9-49B8-9DF8-460B1FC8BBD7}" destId="{827906C3-5AAA-4CDD-B24D-273097BB0810}" srcOrd="1" destOrd="0" parTransId="{95952EEB-3FAD-4C06-8659-9B8473C88BC5}" sibTransId="{5D543F97-48EB-4121-8BF3-036B178DFC20}"/>
    <dgm:cxn modelId="{BE2D0FD2-D528-416B-ADE7-4270D2D6185E}" type="presOf" srcId="{827906C3-5AAA-4CDD-B24D-273097BB0810}" destId="{C8A90EE2-E862-44C5-9651-82863F37772D}" srcOrd="0" destOrd="0" presId="urn:microsoft.com/office/officeart/2005/8/layout/default"/>
    <dgm:cxn modelId="{4AC80FDF-EC33-4C80-993F-3B846F4EA566}" type="presOf" srcId="{2CE773A1-A7A8-4064-88A3-A0203F86AD16}" destId="{10C55FA4-35F4-462F-A913-850146DC1A87}" srcOrd="0" destOrd="0" presId="urn:microsoft.com/office/officeart/2005/8/layout/default"/>
    <dgm:cxn modelId="{933E4593-7A71-432D-BAD4-793061E7F7AE}" type="presParOf" srcId="{E1A9AA7C-0B4C-4D07-A2B6-5F06D9FC49FF}" destId="{36EB61F5-2FB5-46EF-8884-258F25B461F7}" srcOrd="0" destOrd="0" presId="urn:microsoft.com/office/officeart/2005/8/layout/default"/>
    <dgm:cxn modelId="{674A26C5-BDA0-4B03-879B-46589FDBBC3F}" type="presParOf" srcId="{E1A9AA7C-0B4C-4D07-A2B6-5F06D9FC49FF}" destId="{B696A7C9-6992-4D06-9B94-F80AB2727E5A}" srcOrd="1" destOrd="0" presId="urn:microsoft.com/office/officeart/2005/8/layout/default"/>
    <dgm:cxn modelId="{5DD015D6-3B05-4503-8624-A640C56F3087}" type="presParOf" srcId="{E1A9AA7C-0B4C-4D07-A2B6-5F06D9FC49FF}" destId="{C8A90EE2-E862-44C5-9651-82863F37772D}" srcOrd="2" destOrd="0" presId="urn:microsoft.com/office/officeart/2005/8/layout/default"/>
    <dgm:cxn modelId="{BB9D9A1C-D663-40B4-A39D-8EB58DC62C57}" type="presParOf" srcId="{E1A9AA7C-0B4C-4D07-A2B6-5F06D9FC49FF}" destId="{32A4FE1A-A426-46ED-A3CA-7E21FADB897D}" srcOrd="3" destOrd="0" presId="urn:microsoft.com/office/officeart/2005/8/layout/default"/>
    <dgm:cxn modelId="{BD8E817E-E85C-4564-9059-456680CA9BD8}" type="presParOf" srcId="{E1A9AA7C-0B4C-4D07-A2B6-5F06D9FC49FF}" destId="{10C55FA4-35F4-462F-A913-850146DC1A87}" srcOrd="4" destOrd="0" presId="urn:microsoft.com/office/officeart/2005/8/layout/default"/>
    <dgm:cxn modelId="{E878123D-1FEA-41C0-8608-2A9EA0DD0F7F}" type="presParOf" srcId="{E1A9AA7C-0B4C-4D07-A2B6-5F06D9FC49FF}" destId="{1E1C25F0-7601-4E56-A43F-C8EB01610F1F}" srcOrd="5" destOrd="0" presId="urn:microsoft.com/office/officeart/2005/8/layout/default"/>
    <dgm:cxn modelId="{A5B38EE7-B8CE-4F21-954A-1AA6C8C4C5E6}" type="presParOf" srcId="{E1A9AA7C-0B4C-4D07-A2B6-5F06D9FC49FF}" destId="{965EE100-9AB3-4EB2-A731-C71E40411290}" srcOrd="6" destOrd="0" presId="urn:microsoft.com/office/officeart/2005/8/layout/default"/>
  </dgm:cxnLst>
  <dgm:bg/>
  <dgm:whole/>
</dgm:dataModel>
</file>

<file path=ppt/diagrams/data5.xml><?xml version="1.0" encoding="utf-8"?>
<dgm:dataModel xmlns:dgm="http://schemas.openxmlformats.org/drawingml/2006/diagram" xmlns:a="http://schemas.openxmlformats.org/drawingml/2006/main">
  <dgm:ptLst>
    <dgm:pt modelId="{9A68AC5C-D34B-4211-B770-0021FB9216BF}"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2D65BAA8-F0D2-4976-8106-09A85E15B43E}">
      <dgm:prSet/>
      <dgm:spPr/>
      <dgm:t>
        <a:bodyPr/>
        <a:lstStyle/>
        <a:p>
          <a:pPr algn="ctr"/>
          <a:r>
            <a:rPr lang="uk-UA" b="1" i="1" dirty="0" smtClean="0">
              <a:latin typeface="Times New Roman" pitchFamily="18" charset="0"/>
              <a:cs typeface="Times New Roman" pitchFamily="18" charset="0"/>
            </a:rPr>
            <a:t>Функції господарсько-правової відповідальності:</a:t>
          </a:r>
        </a:p>
      </dgm:t>
    </dgm:pt>
    <dgm:pt modelId="{E69CB375-C426-414B-B21F-C842DF07A10C}" type="parTrans" cxnId="{813FA9C4-77E8-448B-BB48-0A878490B2EF}">
      <dgm:prSet/>
      <dgm:spPr/>
      <dgm:t>
        <a:bodyPr/>
        <a:lstStyle/>
        <a:p>
          <a:endParaRPr lang="ru-RU"/>
        </a:p>
      </dgm:t>
    </dgm:pt>
    <dgm:pt modelId="{1213EF7B-5F47-4CDD-924D-21BDF368443D}" type="sibTrans" cxnId="{813FA9C4-77E8-448B-BB48-0A878490B2EF}">
      <dgm:prSet/>
      <dgm:spPr/>
      <dgm:t>
        <a:bodyPr/>
        <a:lstStyle/>
        <a:p>
          <a:endParaRPr lang="ru-RU"/>
        </a:p>
      </dgm:t>
    </dgm:pt>
    <dgm:pt modelId="{1A7AD384-70EA-4CB8-9436-858CF8300CF4}">
      <dgm:prSet/>
      <dgm:spPr/>
      <dgm:t>
        <a:bodyPr/>
        <a:lstStyle/>
        <a:p>
          <a:r>
            <a:rPr lang="uk-UA" dirty="0" smtClean="0">
              <a:latin typeface="Times New Roman" pitchFamily="18" charset="0"/>
              <a:cs typeface="Times New Roman" pitchFamily="18" charset="0"/>
            </a:rPr>
            <a:t>1) компенсаційно-відновлювальна;</a:t>
          </a:r>
        </a:p>
      </dgm:t>
    </dgm:pt>
    <dgm:pt modelId="{3282E2A5-EEB7-4510-AABD-F00F24A5B5F2}" type="parTrans" cxnId="{E42B2CFB-46F7-4A5D-9074-F9C6A68269A6}">
      <dgm:prSet/>
      <dgm:spPr/>
      <dgm:t>
        <a:bodyPr/>
        <a:lstStyle/>
        <a:p>
          <a:endParaRPr lang="ru-RU"/>
        </a:p>
      </dgm:t>
    </dgm:pt>
    <dgm:pt modelId="{B30B4DEA-FF41-4869-9A4B-35D0BF21EEC9}" type="sibTrans" cxnId="{E42B2CFB-46F7-4A5D-9074-F9C6A68269A6}">
      <dgm:prSet/>
      <dgm:spPr/>
      <dgm:t>
        <a:bodyPr/>
        <a:lstStyle/>
        <a:p>
          <a:endParaRPr lang="ru-RU"/>
        </a:p>
      </dgm:t>
    </dgm:pt>
    <dgm:pt modelId="{2D9D1412-918C-4AF8-AF0E-8DBA1A8D6C97}">
      <dgm:prSet/>
      <dgm:spPr/>
      <dgm:t>
        <a:bodyPr/>
        <a:lstStyle/>
        <a:p>
          <a:r>
            <a:rPr lang="uk-UA" smtClean="0">
              <a:latin typeface="Times New Roman" pitchFamily="18" charset="0"/>
              <a:cs typeface="Times New Roman" pitchFamily="18" charset="0"/>
            </a:rPr>
            <a:t>2) попереджувальна;</a:t>
          </a:r>
          <a:endParaRPr lang="uk-UA" dirty="0" smtClean="0">
            <a:latin typeface="Times New Roman" pitchFamily="18" charset="0"/>
            <a:cs typeface="Times New Roman" pitchFamily="18" charset="0"/>
          </a:endParaRPr>
        </a:p>
      </dgm:t>
    </dgm:pt>
    <dgm:pt modelId="{86765C22-08F4-4494-AA43-EB6183699875}" type="parTrans" cxnId="{5F81A1B7-6956-4067-8BDC-944626AED298}">
      <dgm:prSet/>
      <dgm:spPr/>
      <dgm:t>
        <a:bodyPr/>
        <a:lstStyle/>
        <a:p>
          <a:endParaRPr lang="ru-RU"/>
        </a:p>
      </dgm:t>
    </dgm:pt>
    <dgm:pt modelId="{8174FB01-5428-4854-8DC5-A48EAA301161}" type="sibTrans" cxnId="{5F81A1B7-6956-4067-8BDC-944626AED298}">
      <dgm:prSet/>
      <dgm:spPr/>
      <dgm:t>
        <a:bodyPr/>
        <a:lstStyle/>
        <a:p>
          <a:endParaRPr lang="ru-RU"/>
        </a:p>
      </dgm:t>
    </dgm:pt>
    <dgm:pt modelId="{F9D3BDA5-70A2-48A0-9E25-6CABBD3CF172}">
      <dgm:prSet/>
      <dgm:spPr/>
      <dgm:t>
        <a:bodyPr/>
        <a:lstStyle/>
        <a:p>
          <a:r>
            <a:rPr lang="uk-UA" dirty="0" smtClean="0">
              <a:latin typeface="Times New Roman" pitchFamily="18" charset="0"/>
              <a:cs typeface="Times New Roman" pitchFamily="18" charset="0"/>
            </a:rPr>
            <a:t>3)сигналізаційні.</a:t>
          </a:r>
          <a:endParaRPr lang="ru-RU" dirty="0">
            <a:latin typeface="Times New Roman" pitchFamily="18" charset="0"/>
            <a:cs typeface="Times New Roman" pitchFamily="18" charset="0"/>
          </a:endParaRPr>
        </a:p>
      </dgm:t>
    </dgm:pt>
    <dgm:pt modelId="{916A64AB-F11E-4EF6-AE1F-C033EE68FF50}" type="parTrans" cxnId="{AA26B694-05DE-4F38-9D60-46C305E40C1B}">
      <dgm:prSet/>
      <dgm:spPr/>
      <dgm:t>
        <a:bodyPr/>
        <a:lstStyle/>
        <a:p>
          <a:endParaRPr lang="ru-RU"/>
        </a:p>
      </dgm:t>
    </dgm:pt>
    <dgm:pt modelId="{E0BF12AB-6BAE-4B13-B5EA-A44F566E13B2}" type="sibTrans" cxnId="{AA26B694-05DE-4F38-9D60-46C305E40C1B}">
      <dgm:prSet/>
      <dgm:spPr/>
      <dgm:t>
        <a:bodyPr/>
        <a:lstStyle/>
        <a:p>
          <a:endParaRPr lang="ru-RU"/>
        </a:p>
      </dgm:t>
    </dgm:pt>
    <dgm:pt modelId="{EEEB7D96-EA10-4E35-B526-E10E8E476BA2}" type="pres">
      <dgm:prSet presAssocID="{9A68AC5C-D34B-4211-B770-0021FB9216BF}" presName="linear" presStyleCnt="0">
        <dgm:presLayoutVars>
          <dgm:animLvl val="lvl"/>
          <dgm:resizeHandles val="exact"/>
        </dgm:presLayoutVars>
      </dgm:prSet>
      <dgm:spPr/>
      <dgm:t>
        <a:bodyPr/>
        <a:lstStyle/>
        <a:p>
          <a:endParaRPr lang="ru-RU"/>
        </a:p>
      </dgm:t>
    </dgm:pt>
    <dgm:pt modelId="{5936680A-F062-4D70-9E85-2659A5632C7A}" type="pres">
      <dgm:prSet presAssocID="{2D65BAA8-F0D2-4976-8106-09A85E15B43E}" presName="parentText" presStyleLbl="node1" presStyleIdx="0" presStyleCnt="4">
        <dgm:presLayoutVars>
          <dgm:chMax val="0"/>
          <dgm:bulletEnabled val="1"/>
        </dgm:presLayoutVars>
      </dgm:prSet>
      <dgm:spPr/>
      <dgm:t>
        <a:bodyPr/>
        <a:lstStyle/>
        <a:p>
          <a:endParaRPr lang="ru-RU"/>
        </a:p>
      </dgm:t>
    </dgm:pt>
    <dgm:pt modelId="{A5575806-D732-4155-86E2-60B0BC82F349}" type="pres">
      <dgm:prSet presAssocID="{1213EF7B-5F47-4CDD-924D-21BDF368443D}" presName="spacer" presStyleCnt="0"/>
      <dgm:spPr/>
    </dgm:pt>
    <dgm:pt modelId="{715510FF-67B8-41AE-926F-5D7472BF0FF3}" type="pres">
      <dgm:prSet presAssocID="{1A7AD384-70EA-4CB8-9436-858CF8300CF4}" presName="parentText" presStyleLbl="node1" presStyleIdx="1" presStyleCnt="4">
        <dgm:presLayoutVars>
          <dgm:chMax val="0"/>
          <dgm:bulletEnabled val="1"/>
        </dgm:presLayoutVars>
      </dgm:prSet>
      <dgm:spPr/>
      <dgm:t>
        <a:bodyPr/>
        <a:lstStyle/>
        <a:p>
          <a:endParaRPr lang="ru-RU"/>
        </a:p>
      </dgm:t>
    </dgm:pt>
    <dgm:pt modelId="{DD17DF90-FB6A-4D60-8440-7997E74A18D1}" type="pres">
      <dgm:prSet presAssocID="{B30B4DEA-FF41-4869-9A4B-35D0BF21EEC9}" presName="spacer" presStyleCnt="0"/>
      <dgm:spPr/>
    </dgm:pt>
    <dgm:pt modelId="{A94C9CF5-EC31-4855-80C6-4CEEE289D049}" type="pres">
      <dgm:prSet presAssocID="{2D9D1412-918C-4AF8-AF0E-8DBA1A8D6C97}" presName="parentText" presStyleLbl="node1" presStyleIdx="2" presStyleCnt="4">
        <dgm:presLayoutVars>
          <dgm:chMax val="0"/>
          <dgm:bulletEnabled val="1"/>
        </dgm:presLayoutVars>
      </dgm:prSet>
      <dgm:spPr/>
      <dgm:t>
        <a:bodyPr/>
        <a:lstStyle/>
        <a:p>
          <a:endParaRPr lang="ru-RU"/>
        </a:p>
      </dgm:t>
    </dgm:pt>
    <dgm:pt modelId="{62EA0331-A956-42E9-A285-11E6F1A30784}" type="pres">
      <dgm:prSet presAssocID="{8174FB01-5428-4854-8DC5-A48EAA301161}" presName="spacer" presStyleCnt="0"/>
      <dgm:spPr/>
    </dgm:pt>
    <dgm:pt modelId="{54A14964-05FA-4620-9D7B-AD0111B8569D}" type="pres">
      <dgm:prSet presAssocID="{F9D3BDA5-70A2-48A0-9E25-6CABBD3CF172}" presName="parentText" presStyleLbl="node1" presStyleIdx="3" presStyleCnt="4" custLinFactNeighborX="1015" custLinFactNeighborY="-63924">
        <dgm:presLayoutVars>
          <dgm:chMax val="0"/>
          <dgm:bulletEnabled val="1"/>
        </dgm:presLayoutVars>
      </dgm:prSet>
      <dgm:spPr/>
      <dgm:t>
        <a:bodyPr/>
        <a:lstStyle/>
        <a:p>
          <a:endParaRPr lang="ru-RU"/>
        </a:p>
      </dgm:t>
    </dgm:pt>
  </dgm:ptLst>
  <dgm:cxnLst>
    <dgm:cxn modelId="{071F1EF7-D3AD-4ECC-B406-B8170BC1D3C7}" type="presOf" srcId="{2D65BAA8-F0D2-4976-8106-09A85E15B43E}" destId="{5936680A-F062-4D70-9E85-2659A5632C7A}" srcOrd="0" destOrd="0" presId="urn:microsoft.com/office/officeart/2005/8/layout/vList2"/>
    <dgm:cxn modelId="{E42B2CFB-46F7-4A5D-9074-F9C6A68269A6}" srcId="{9A68AC5C-D34B-4211-B770-0021FB9216BF}" destId="{1A7AD384-70EA-4CB8-9436-858CF8300CF4}" srcOrd="1" destOrd="0" parTransId="{3282E2A5-EEB7-4510-AABD-F00F24A5B5F2}" sibTransId="{B30B4DEA-FF41-4869-9A4B-35D0BF21EEC9}"/>
    <dgm:cxn modelId="{39BAF0DC-5FA8-4AC7-B5CA-0388EEA122C7}" type="presOf" srcId="{2D9D1412-918C-4AF8-AF0E-8DBA1A8D6C97}" destId="{A94C9CF5-EC31-4855-80C6-4CEEE289D049}" srcOrd="0" destOrd="0" presId="urn:microsoft.com/office/officeart/2005/8/layout/vList2"/>
    <dgm:cxn modelId="{AA26B694-05DE-4F38-9D60-46C305E40C1B}" srcId="{9A68AC5C-D34B-4211-B770-0021FB9216BF}" destId="{F9D3BDA5-70A2-48A0-9E25-6CABBD3CF172}" srcOrd="3" destOrd="0" parTransId="{916A64AB-F11E-4EF6-AE1F-C033EE68FF50}" sibTransId="{E0BF12AB-6BAE-4B13-B5EA-A44F566E13B2}"/>
    <dgm:cxn modelId="{813FA9C4-77E8-448B-BB48-0A878490B2EF}" srcId="{9A68AC5C-D34B-4211-B770-0021FB9216BF}" destId="{2D65BAA8-F0D2-4976-8106-09A85E15B43E}" srcOrd="0" destOrd="0" parTransId="{E69CB375-C426-414B-B21F-C842DF07A10C}" sibTransId="{1213EF7B-5F47-4CDD-924D-21BDF368443D}"/>
    <dgm:cxn modelId="{BF58742C-FFE3-4604-925C-7A9F3F11260E}" type="presOf" srcId="{F9D3BDA5-70A2-48A0-9E25-6CABBD3CF172}" destId="{54A14964-05FA-4620-9D7B-AD0111B8569D}" srcOrd="0" destOrd="0" presId="urn:microsoft.com/office/officeart/2005/8/layout/vList2"/>
    <dgm:cxn modelId="{10D31A17-696F-4619-8C2A-88F7AB0B9E76}" type="presOf" srcId="{9A68AC5C-D34B-4211-B770-0021FB9216BF}" destId="{EEEB7D96-EA10-4E35-B526-E10E8E476BA2}" srcOrd="0" destOrd="0" presId="urn:microsoft.com/office/officeart/2005/8/layout/vList2"/>
    <dgm:cxn modelId="{4BAEE3A5-B63E-4597-8953-B1AF324D074F}" type="presOf" srcId="{1A7AD384-70EA-4CB8-9436-858CF8300CF4}" destId="{715510FF-67B8-41AE-926F-5D7472BF0FF3}" srcOrd="0" destOrd="0" presId="urn:microsoft.com/office/officeart/2005/8/layout/vList2"/>
    <dgm:cxn modelId="{5F81A1B7-6956-4067-8BDC-944626AED298}" srcId="{9A68AC5C-D34B-4211-B770-0021FB9216BF}" destId="{2D9D1412-918C-4AF8-AF0E-8DBA1A8D6C97}" srcOrd="2" destOrd="0" parTransId="{86765C22-08F4-4494-AA43-EB6183699875}" sibTransId="{8174FB01-5428-4854-8DC5-A48EAA301161}"/>
    <dgm:cxn modelId="{09EC2879-93F4-45B8-8586-495E88068213}" type="presParOf" srcId="{EEEB7D96-EA10-4E35-B526-E10E8E476BA2}" destId="{5936680A-F062-4D70-9E85-2659A5632C7A}" srcOrd="0" destOrd="0" presId="urn:microsoft.com/office/officeart/2005/8/layout/vList2"/>
    <dgm:cxn modelId="{FF97EC93-0A86-4F4D-BB1B-E65EDF54B5D9}" type="presParOf" srcId="{EEEB7D96-EA10-4E35-B526-E10E8E476BA2}" destId="{A5575806-D732-4155-86E2-60B0BC82F349}" srcOrd="1" destOrd="0" presId="urn:microsoft.com/office/officeart/2005/8/layout/vList2"/>
    <dgm:cxn modelId="{8FA2D96D-835F-4695-99D8-E2A0F1CFAD82}" type="presParOf" srcId="{EEEB7D96-EA10-4E35-B526-E10E8E476BA2}" destId="{715510FF-67B8-41AE-926F-5D7472BF0FF3}" srcOrd="2" destOrd="0" presId="urn:microsoft.com/office/officeart/2005/8/layout/vList2"/>
    <dgm:cxn modelId="{67308224-C0B5-4097-AEB8-E78126C9B779}" type="presParOf" srcId="{EEEB7D96-EA10-4E35-B526-E10E8E476BA2}" destId="{DD17DF90-FB6A-4D60-8440-7997E74A18D1}" srcOrd="3" destOrd="0" presId="urn:microsoft.com/office/officeart/2005/8/layout/vList2"/>
    <dgm:cxn modelId="{65574EEE-19E6-4614-8CD0-4D3A3F69B619}" type="presParOf" srcId="{EEEB7D96-EA10-4E35-B526-E10E8E476BA2}" destId="{A94C9CF5-EC31-4855-80C6-4CEEE289D049}" srcOrd="4" destOrd="0" presId="urn:microsoft.com/office/officeart/2005/8/layout/vList2"/>
    <dgm:cxn modelId="{F070FCB5-7727-4CA3-9188-FC3B1B5C7205}" type="presParOf" srcId="{EEEB7D96-EA10-4E35-B526-E10E8E476BA2}" destId="{62EA0331-A956-42E9-A285-11E6F1A30784}" srcOrd="5" destOrd="0" presId="urn:microsoft.com/office/officeart/2005/8/layout/vList2"/>
    <dgm:cxn modelId="{6E46ADC5-990C-40DC-9692-AB696F3E2163}" type="presParOf" srcId="{EEEB7D96-EA10-4E35-B526-E10E8E476BA2}" destId="{54A14964-05FA-4620-9D7B-AD0111B8569D}" srcOrd="6" destOrd="0" presId="urn:microsoft.com/office/officeart/2005/8/layout/vList2"/>
  </dgm:cxnLst>
  <dgm:bg/>
  <dgm:whole/>
</dgm:dataModel>
</file>

<file path=ppt/diagrams/data6.xml><?xml version="1.0" encoding="utf-8"?>
<dgm:dataModel xmlns:dgm="http://schemas.openxmlformats.org/drawingml/2006/diagram" xmlns:a="http://schemas.openxmlformats.org/drawingml/2006/main">
  <dgm:ptLst>
    <dgm:pt modelId="{B7D8EF95-F83E-446F-8A69-872A16B9E8F9}"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C298EE4F-8B37-4B28-A2A8-AAAA2792F169}">
      <dgm:prSet phldrT="[Текст]" custT="1"/>
      <dgm:spPr/>
      <dgm:t>
        <a:bodyPr/>
        <a:lstStyle/>
        <a:p>
          <a:pPr algn="ctr"/>
          <a:r>
            <a:rPr lang="uk-UA" sz="1600" b="1" i="1" dirty="0" smtClean="0"/>
            <a:t>Види господарських санкцій:</a:t>
          </a:r>
        </a:p>
        <a:p>
          <a:pPr algn="l"/>
          <a:r>
            <a:rPr lang="uk-UA" sz="1600" b="0" i="0" dirty="0" smtClean="0">
              <a:latin typeface="Times New Roman" pitchFamily="18" charset="0"/>
              <a:cs typeface="Times New Roman" pitchFamily="18" charset="0"/>
            </a:rPr>
            <a:t>1) Відшкодування збитків.</a:t>
          </a:r>
        </a:p>
        <a:p>
          <a:pPr algn="l"/>
          <a:r>
            <a:rPr lang="uk-UA" sz="1600" b="0" i="0" dirty="0" smtClean="0">
              <a:latin typeface="Times New Roman" pitchFamily="18" charset="0"/>
              <a:cs typeface="Times New Roman" pitchFamily="18" charset="0"/>
            </a:rPr>
            <a:t>2) Сплата неустойки.</a:t>
          </a:r>
        </a:p>
        <a:p>
          <a:pPr algn="l"/>
          <a:r>
            <a:rPr lang="uk-UA" sz="1600" b="0" i="0" dirty="0" smtClean="0">
              <a:latin typeface="Times New Roman" pitchFamily="18" charset="0"/>
              <a:cs typeface="Times New Roman" pitchFamily="18" charset="0"/>
            </a:rPr>
            <a:t>3) Конфіскація як вид господарсько-правових санкцій.</a:t>
          </a:r>
        </a:p>
        <a:p>
          <a:pPr algn="l"/>
          <a:r>
            <a:rPr lang="uk-UA" sz="1600" b="0" i="0" dirty="0" smtClean="0">
              <a:latin typeface="Times New Roman" pitchFamily="18" charset="0"/>
              <a:cs typeface="Times New Roman" pitchFamily="18" charset="0"/>
            </a:rPr>
            <a:t>4) Господарсько-адміністративні штрафи.</a:t>
          </a:r>
        </a:p>
        <a:p>
          <a:pPr algn="l"/>
          <a:r>
            <a:rPr lang="uk-UA" sz="1600" b="0" i="0" dirty="0" smtClean="0">
              <a:latin typeface="Times New Roman" pitchFamily="18" charset="0"/>
              <a:cs typeface="Times New Roman" pitchFamily="18" charset="0"/>
            </a:rPr>
            <a:t>5) Оперативно-господарські санкції.</a:t>
          </a:r>
        </a:p>
        <a:p>
          <a:pPr algn="l"/>
          <a:r>
            <a:rPr lang="uk-UA" sz="1600" b="0" i="0" dirty="0" smtClean="0">
              <a:latin typeface="Times New Roman" pitchFamily="18" charset="0"/>
              <a:cs typeface="Times New Roman" pitchFamily="18" charset="0"/>
            </a:rPr>
            <a:t>6) Господарсько-організаційні санкції (призупинення, скасування ліцензії, ліквідація, реорганізація).</a:t>
          </a:r>
          <a:endParaRPr lang="ru-RU" sz="1600" b="0" i="0" dirty="0">
            <a:latin typeface="Times New Roman" pitchFamily="18" charset="0"/>
            <a:cs typeface="Times New Roman" pitchFamily="18" charset="0"/>
          </a:endParaRPr>
        </a:p>
      </dgm:t>
    </dgm:pt>
    <dgm:pt modelId="{AFF3A3C6-1F90-4D4E-A1A1-83F572796C85}" type="parTrans" cxnId="{78BA5EA8-1B4A-40D6-A277-60EF187CB0C6}">
      <dgm:prSet/>
      <dgm:spPr/>
      <dgm:t>
        <a:bodyPr/>
        <a:lstStyle/>
        <a:p>
          <a:endParaRPr lang="ru-RU"/>
        </a:p>
      </dgm:t>
    </dgm:pt>
    <dgm:pt modelId="{188ADAFE-B381-48CD-87C6-E4302EC8A6BF}" type="sibTrans" cxnId="{78BA5EA8-1B4A-40D6-A277-60EF187CB0C6}">
      <dgm:prSet/>
      <dgm:spPr/>
      <dgm:t>
        <a:bodyPr/>
        <a:lstStyle/>
        <a:p>
          <a:endParaRPr lang="ru-RU"/>
        </a:p>
      </dgm:t>
    </dgm:pt>
    <dgm:pt modelId="{6DF46A18-207D-4EC6-ABB4-595BB3D85B97}" type="pres">
      <dgm:prSet presAssocID="{B7D8EF95-F83E-446F-8A69-872A16B9E8F9}" presName="linear" presStyleCnt="0">
        <dgm:presLayoutVars>
          <dgm:animLvl val="lvl"/>
          <dgm:resizeHandles val="exact"/>
        </dgm:presLayoutVars>
      </dgm:prSet>
      <dgm:spPr/>
      <dgm:t>
        <a:bodyPr/>
        <a:lstStyle/>
        <a:p>
          <a:endParaRPr lang="ru-RU"/>
        </a:p>
      </dgm:t>
    </dgm:pt>
    <dgm:pt modelId="{AFF6EF85-C0CB-4133-BBE8-F8D60802F6A1}" type="pres">
      <dgm:prSet presAssocID="{C298EE4F-8B37-4B28-A2A8-AAAA2792F169}" presName="parentText" presStyleLbl="node1" presStyleIdx="0" presStyleCnt="1" custLinFactNeighborY="-11495">
        <dgm:presLayoutVars>
          <dgm:chMax val="0"/>
          <dgm:bulletEnabled val="1"/>
        </dgm:presLayoutVars>
      </dgm:prSet>
      <dgm:spPr/>
      <dgm:t>
        <a:bodyPr/>
        <a:lstStyle/>
        <a:p>
          <a:endParaRPr lang="ru-RU"/>
        </a:p>
      </dgm:t>
    </dgm:pt>
  </dgm:ptLst>
  <dgm:cxnLst>
    <dgm:cxn modelId="{78BA5EA8-1B4A-40D6-A277-60EF187CB0C6}" srcId="{B7D8EF95-F83E-446F-8A69-872A16B9E8F9}" destId="{C298EE4F-8B37-4B28-A2A8-AAAA2792F169}" srcOrd="0" destOrd="0" parTransId="{AFF3A3C6-1F90-4D4E-A1A1-83F572796C85}" sibTransId="{188ADAFE-B381-48CD-87C6-E4302EC8A6BF}"/>
    <dgm:cxn modelId="{268739A5-B92E-4F66-ABBB-C1A2624CE9AF}" type="presOf" srcId="{C298EE4F-8B37-4B28-A2A8-AAAA2792F169}" destId="{AFF6EF85-C0CB-4133-BBE8-F8D60802F6A1}" srcOrd="0" destOrd="0" presId="urn:microsoft.com/office/officeart/2005/8/layout/vList2"/>
    <dgm:cxn modelId="{2C0C3613-2C53-4673-9FDE-0A91DC20FF90}" type="presOf" srcId="{B7D8EF95-F83E-446F-8A69-872A16B9E8F9}" destId="{6DF46A18-207D-4EC6-ABB4-595BB3D85B97}" srcOrd="0" destOrd="0" presId="urn:microsoft.com/office/officeart/2005/8/layout/vList2"/>
    <dgm:cxn modelId="{D7065B64-C871-447D-9E78-898160795A2D}" type="presParOf" srcId="{6DF46A18-207D-4EC6-ABB4-595BB3D85B97}" destId="{AFF6EF85-C0CB-4133-BBE8-F8D60802F6A1}" srcOrd="0" destOrd="0" presId="urn:microsoft.com/office/officeart/2005/8/layout/vList2"/>
  </dgm:cxnLst>
  <dgm:bg/>
  <dgm:whole/>
</dgm:dataModel>
</file>

<file path=ppt/diagrams/data7.xml><?xml version="1.0" encoding="utf-8"?>
<dgm:dataModel xmlns:dgm="http://schemas.openxmlformats.org/drawingml/2006/diagram" xmlns:a="http://schemas.openxmlformats.org/drawingml/2006/main">
  <dgm:ptLst>
    <dgm:pt modelId="{5109C148-E062-491B-B236-2E0CF21A02B9}"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92EB6B74-5A94-488E-AA64-7213FD32C2D9}">
      <dgm:prSet phldrT="[Текст]"/>
      <dgm:spPr/>
      <dgm:t>
        <a:bodyPr/>
        <a:lstStyle/>
        <a:p>
          <a:r>
            <a:rPr lang="uk-UA" dirty="0" smtClean="0">
              <a:latin typeface="Times New Roman" pitchFamily="18" charset="0"/>
              <a:cs typeface="Times New Roman" pitchFamily="18" charset="0"/>
            </a:rPr>
            <a:t>Господарський процес – це встановлена нормами господарсько-процесуального права форма діяльності господарських судів, спрямована на захист порушеного права юридичних осіб і громадян-підприємців та вирішення спорів, що виникають між ними.</a:t>
          </a:r>
          <a:endParaRPr lang="ru-RU" dirty="0">
            <a:latin typeface="Times New Roman" pitchFamily="18" charset="0"/>
            <a:cs typeface="Times New Roman" pitchFamily="18" charset="0"/>
          </a:endParaRPr>
        </a:p>
      </dgm:t>
    </dgm:pt>
    <dgm:pt modelId="{80745FB0-3676-44A4-BC52-2973478A7BFF}" type="parTrans" cxnId="{1B665C3F-3C0B-4956-A0ED-390EF4B02394}">
      <dgm:prSet/>
      <dgm:spPr/>
      <dgm:t>
        <a:bodyPr/>
        <a:lstStyle/>
        <a:p>
          <a:endParaRPr lang="ru-RU"/>
        </a:p>
      </dgm:t>
    </dgm:pt>
    <dgm:pt modelId="{619A3270-5650-4AE8-A9A5-5678F351DAD8}" type="sibTrans" cxnId="{1B665C3F-3C0B-4956-A0ED-390EF4B02394}">
      <dgm:prSet/>
      <dgm:spPr/>
      <dgm:t>
        <a:bodyPr/>
        <a:lstStyle/>
        <a:p>
          <a:endParaRPr lang="ru-RU"/>
        </a:p>
      </dgm:t>
    </dgm:pt>
    <dgm:pt modelId="{BED3BCC9-B624-4E53-A1B7-FCE956FD1F95}" type="pres">
      <dgm:prSet presAssocID="{5109C148-E062-491B-B236-2E0CF21A02B9}" presName="linear" presStyleCnt="0">
        <dgm:presLayoutVars>
          <dgm:animLvl val="lvl"/>
          <dgm:resizeHandles val="exact"/>
        </dgm:presLayoutVars>
      </dgm:prSet>
      <dgm:spPr/>
      <dgm:t>
        <a:bodyPr/>
        <a:lstStyle/>
        <a:p>
          <a:endParaRPr lang="ru-RU"/>
        </a:p>
      </dgm:t>
    </dgm:pt>
    <dgm:pt modelId="{73BFE39E-4A9D-4B33-91A3-1D4470161749}" type="pres">
      <dgm:prSet presAssocID="{92EB6B74-5A94-488E-AA64-7213FD32C2D9}" presName="parentText" presStyleLbl="node1" presStyleIdx="0" presStyleCnt="1" custLinFactNeighborX="-901" custLinFactNeighborY="-44979">
        <dgm:presLayoutVars>
          <dgm:chMax val="0"/>
          <dgm:bulletEnabled val="1"/>
        </dgm:presLayoutVars>
      </dgm:prSet>
      <dgm:spPr/>
      <dgm:t>
        <a:bodyPr/>
        <a:lstStyle/>
        <a:p>
          <a:endParaRPr lang="ru-RU"/>
        </a:p>
      </dgm:t>
    </dgm:pt>
  </dgm:ptLst>
  <dgm:cxnLst>
    <dgm:cxn modelId="{90E3055A-983A-4725-AEFC-64E9CE9B7C21}" type="presOf" srcId="{5109C148-E062-491B-B236-2E0CF21A02B9}" destId="{BED3BCC9-B624-4E53-A1B7-FCE956FD1F95}" srcOrd="0" destOrd="0" presId="urn:microsoft.com/office/officeart/2005/8/layout/vList2"/>
    <dgm:cxn modelId="{1B665C3F-3C0B-4956-A0ED-390EF4B02394}" srcId="{5109C148-E062-491B-B236-2E0CF21A02B9}" destId="{92EB6B74-5A94-488E-AA64-7213FD32C2D9}" srcOrd="0" destOrd="0" parTransId="{80745FB0-3676-44A4-BC52-2973478A7BFF}" sibTransId="{619A3270-5650-4AE8-A9A5-5678F351DAD8}"/>
    <dgm:cxn modelId="{8F2AFF44-C4BE-419A-9B14-776503FB47B1}" type="presOf" srcId="{92EB6B74-5A94-488E-AA64-7213FD32C2D9}" destId="{73BFE39E-4A9D-4B33-91A3-1D4470161749}" srcOrd="0" destOrd="0" presId="urn:microsoft.com/office/officeart/2005/8/layout/vList2"/>
    <dgm:cxn modelId="{D2D2A1BC-1D48-4769-92B7-1DFC4458DBAF}" type="presParOf" srcId="{BED3BCC9-B624-4E53-A1B7-FCE956FD1F95}" destId="{73BFE39E-4A9D-4B33-91A3-1D4470161749}" srcOrd="0" destOrd="0" presId="urn:microsoft.com/office/officeart/2005/8/layout/vList2"/>
  </dgm:cxnLst>
  <dgm:bg/>
  <dgm:whole/>
</dgm:dataModel>
</file>

<file path=ppt/diagrams/data8.xml><?xml version="1.0" encoding="utf-8"?>
<dgm:dataModel xmlns:dgm="http://schemas.openxmlformats.org/drawingml/2006/diagram" xmlns:a="http://schemas.openxmlformats.org/drawingml/2006/main">
  <dgm:ptLst>
    <dgm:pt modelId="{8441BE6A-B10E-4D98-88E3-FAEF34E0E936}"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ru-RU"/>
        </a:p>
      </dgm:t>
    </dgm:pt>
    <dgm:pt modelId="{0925074C-78DE-4BC0-9870-F3AC1E0B82C0}">
      <dgm:prSet phldrT="[Текст]"/>
      <dgm:spPr/>
      <dgm:t>
        <a:bodyPr/>
        <a:lstStyle/>
        <a:p>
          <a:r>
            <a:rPr lang="uk-UA" dirty="0" smtClean="0">
              <a:latin typeface="Times New Roman" pitchFamily="18" charset="0"/>
              <a:cs typeface="Times New Roman" pitchFamily="18" charset="0"/>
            </a:rPr>
            <a:t>Рівності всіх учасників судового процесу перед законом і судом</a:t>
          </a:r>
          <a:r>
            <a:rPr lang="uk-UA" dirty="0" smtClean="0"/>
            <a:t> </a:t>
          </a:r>
          <a:endParaRPr lang="ru-RU" dirty="0"/>
        </a:p>
      </dgm:t>
    </dgm:pt>
    <dgm:pt modelId="{7883CD4A-2EE7-489D-81BF-4303E69D47CE}" type="parTrans" cxnId="{9E5A0A00-FDB2-4CF8-A69F-53544C0CC2CE}">
      <dgm:prSet/>
      <dgm:spPr/>
      <dgm:t>
        <a:bodyPr/>
        <a:lstStyle/>
        <a:p>
          <a:endParaRPr lang="ru-RU"/>
        </a:p>
      </dgm:t>
    </dgm:pt>
    <dgm:pt modelId="{C0B3B301-A585-4476-B459-9CF51A8EB7E1}" type="sibTrans" cxnId="{9E5A0A00-FDB2-4CF8-A69F-53544C0CC2CE}">
      <dgm:prSet/>
      <dgm:spPr/>
      <dgm:t>
        <a:bodyPr/>
        <a:lstStyle/>
        <a:p>
          <a:endParaRPr lang="ru-RU"/>
        </a:p>
      </dgm:t>
    </dgm:pt>
    <dgm:pt modelId="{350695D1-7902-4A8C-A29E-943781D84BB3}">
      <dgm:prSet phldrT="[Текст]"/>
      <dgm:spPr/>
      <dgm:t>
        <a:bodyPr/>
        <a:lstStyle/>
        <a:p>
          <a:r>
            <a:rPr lang="uk-UA" dirty="0" smtClean="0">
              <a:latin typeface="Times New Roman" pitchFamily="18" charset="0"/>
              <a:cs typeface="Times New Roman" pitchFamily="18" charset="0"/>
            </a:rPr>
            <a:t>Змагальності – кожній стороні надається рівна можливість відстоювати свої твердження й оспорювати твердження протилежної сторони</a:t>
          </a:r>
          <a:endParaRPr lang="ru-RU" dirty="0">
            <a:latin typeface="Times New Roman" pitchFamily="18" charset="0"/>
            <a:cs typeface="Times New Roman" pitchFamily="18" charset="0"/>
          </a:endParaRPr>
        </a:p>
      </dgm:t>
    </dgm:pt>
    <dgm:pt modelId="{61546757-0F6F-4FBD-8EE6-2FA0DB105E06}" type="parTrans" cxnId="{DFBCF782-2848-4876-917B-8FBAE83F907B}">
      <dgm:prSet/>
      <dgm:spPr/>
      <dgm:t>
        <a:bodyPr/>
        <a:lstStyle/>
        <a:p>
          <a:endParaRPr lang="ru-RU"/>
        </a:p>
      </dgm:t>
    </dgm:pt>
    <dgm:pt modelId="{67700D4F-71B4-4A75-A845-93A35DA2CCFC}" type="sibTrans" cxnId="{DFBCF782-2848-4876-917B-8FBAE83F907B}">
      <dgm:prSet/>
      <dgm:spPr/>
      <dgm:t>
        <a:bodyPr/>
        <a:lstStyle/>
        <a:p>
          <a:endParaRPr lang="ru-RU"/>
        </a:p>
      </dgm:t>
    </dgm:pt>
    <dgm:pt modelId="{EF06D02A-70A8-496D-BAB2-75D515587FF7}">
      <dgm:prSet phldrT="[Текст]"/>
      <dgm:spPr/>
      <dgm:t>
        <a:bodyPr/>
        <a:lstStyle/>
        <a:p>
          <a:r>
            <a:rPr lang="uk-UA" dirty="0" smtClean="0">
              <a:latin typeface="Times New Roman" pitchFamily="18" charset="0"/>
              <a:cs typeface="Times New Roman" pitchFamily="18" charset="0"/>
            </a:rPr>
            <a:t>Гласності – розгляд справ відкритий </a:t>
          </a:r>
          <a:endParaRPr lang="ru-RU" dirty="0">
            <a:latin typeface="Times New Roman" pitchFamily="18" charset="0"/>
            <a:cs typeface="Times New Roman" pitchFamily="18" charset="0"/>
          </a:endParaRPr>
        </a:p>
      </dgm:t>
    </dgm:pt>
    <dgm:pt modelId="{4793A7BB-A5BF-4F97-96C0-CC1AA582D81E}" type="parTrans" cxnId="{F81FA913-056F-44C5-ADFA-61C77253521A}">
      <dgm:prSet/>
      <dgm:spPr/>
      <dgm:t>
        <a:bodyPr/>
        <a:lstStyle/>
        <a:p>
          <a:endParaRPr lang="ru-RU"/>
        </a:p>
      </dgm:t>
    </dgm:pt>
    <dgm:pt modelId="{90809F37-E4DC-459F-A5D5-4AAB8039B550}" type="sibTrans" cxnId="{F81FA913-056F-44C5-ADFA-61C77253521A}">
      <dgm:prSet/>
      <dgm:spPr/>
      <dgm:t>
        <a:bodyPr/>
        <a:lstStyle/>
        <a:p>
          <a:endParaRPr lang="ru-RU"/>
        </a:p>
      </dgm:t>
    </dgm:pt>
    <dgm:pt modelId="{4EE93366-FD8E-468D-87F2-64FD5248BF4E}" type="pres">
      <dgm:prSet presAssocID="{8441BE6A-B10E-4D98-88E3-FAEF34E0E936}" presName="diagram" presStyleCnt="0">
        <dgm:presLayoutVars>
          <dgm:dir/>
          <dgm:resizeHandles val="exact"/>
        </dgm:presLayoutVars>
      </dgm:prSet>
      <dgm:spPr/>
      <dgm:t>
        <a:bodyPr/>
        <a:lstStyle/>
        <a:p>
          <a:endParaRPr lang="ru-RU"/>
        </a:p>
      </dgm:t>
    </dgm:pt>
    <dgm:pt modelId="{06E67EE7-62EF-41D4-8C40-398120996F03}" type="pres">
      <dgm:prSet presAssocID="{0925074C-78DE-4BC0-9870-F3AC1E0B82C0}" presName="node" presStyleLbl="node1" presStyleIdx="0" presStyleCnt="3">
        <dgm:presLayoutVars>
          <dgm:bulletEnabled val="1"/>
        </dgm:presLayoutVars>
      </dgm:prSet>
      <dgm:spPr/>
      <dgm:t>
        <a:bodyPr/>
        <a:lstStyle/>
        <a:p>
          <a:endParaRPr lang="ru-RU"/>
        </a:p>
      </dgm:t>
    </dgm:pt>
    <dgm:pt modelId="{0752CBBF-FC9B-4407-BF28-60014DA94F02}" type="pres">
      <dgm:prSet presAssocID="{C0B3B301-A585-4476-B459-9CF51A8EB7E1}" presName="sibTrans" presStyleCnt="0"/>
      <dgm:spPr/>
    </dgm:pt>
    <dgm:pt modelId="{C94A6BDF-974D-41FD-A3C6-4D44B96D4288}" type="pres">
      <dgm:prSet presAssocID="{350695D1-7902-4A8C-A29E-943781D84BB3}" presName="node" presStyleLbl="node1" presStyleIdx="1" presStyleCnt="3">
        <dgm:presLayoutVars>
          <dgm:bulletEnabled val="1"/>
        </dgm:presLayoutVars>
      </dgm:prSet>
      <dgm:spPr/>
      <dgm:t>
        <a:bodyPr/>
        <a:lstStyle/>
        <a:p>
          <a:endParaRPr lang="ru-RU"/>
        </a:p>
      </dgm:t>
    </dgm:pt>
    <dgm:pt modelId="{E7A9F2BC-FBBC-4CA6-BF59-5B0690D5FF18}" type="pres">
      <dgm:prSet presAssocID="{67700D4F-71B4-4A75-A845-93A35DA2CCFC}" presName="sibTrans" presStyleCnt="0"/>
      <dgm:spPr/>
    </dgm:pt>
    <dgm:pt modelId="{5787A618-1C47-445B-83C9-001E61B0530C}" type="pres">
      <dgm:prSet presAssocID="{EF06D02A-70A8-496D-BAB2-75D515587FF7}" presName="node" presStyleLbl="node1" presStyleIdx="2" presStyleCnt="3" custLinFactNeighborX="215" custLinFactNeighborY="-49">
        <dgm:presLayoutVars>
          <dgm:bulletEnabled val="1"/>
        </dgm:presLayoutVars>
      </dgm:prSet>
      <dgm:spPr/>
      <dgm:t>
        <a:bodyPr/>
        <a:lstStyle/>
        <a:p>
          <a:endParaRPr lang="ru-RU"/>
        </a:p>
      </dgm:t>
    </dgm:pt>
  </dgm:ptLst>
  <dgm:cxnLst>
    <dgm:cxn modelId="{9E5A0A00-FDB2-4CF8-A69F-53544C0CC2CE}" srcId="{8441BE6A-B10E-4D98-88E3-FAEF34E0E936}" destId="{0925074C-78DE-4BC0-9870-F3AC1E0B82C0}" srcOrd="0" destOrd="0" parTransId="{7883CD4A-2EE7-489D-81BF-4303E69D47CE}" sibTransId="{C0B3B301-A585-4476-B459-9CF51A8EB7E1}"/>
    <dgm:cxn modelId="{FE3388A6-090B-43FA-92A9-3284ACBFAFF7}" type="presOf" srcId="{EF06D02A-70A8-496D-BAB2-75D515587FF7}" destId="{5787A618-1C47-445B-83C9-001E61B0530C}" srcOrd="0" destOrd="0" presId="urn:microsoft.com/office/officeart/2005/8/layout/default"/>
    <dgm:cxn modelId="{DAC5D36A-17C0-4A12-8FB3-35FCEBBA419B}" type="presOf" srcId="{0925074C-78DE-4BC0-9870-F3AC1E0B82C0}" destId="{06E67EE7-62EF-41D4-8C40-398120996F03}" srcOrd="0" destOrd="0" presId="urn:microsoft.com/office/officeart/2005/8/layout/default"/>
    <dgm:cxn modelId="{F81FA913-056F-44C5-ADFA-61C77253521A}" srcId="{8441BE6A-B10E-4D98-88E3-FAEF34E0E936}" destId="{EF06D02A-70A8-496D-BAB2-75D515587FF7}" srcOrd="2" destOrd="0" parTransId="{4793A7BB-A5BF-4F97-96C0-CC1AA582D81E}" sibTransId="{90809F37-E4DC-459F-A5D5-4AAB8039B550}"/>
    <dgm:cxn modelId="{DFBCF782-2848-4876-917B-8FBAE83F907B}" srcId="{8441BE6A-B10E-4D98-88E3-FAEF34E0E936}" destId="{350695D1-7902-4A8C-A29E-943781D84BB3}" srcOrd="1" destOrd="0" parTransId="{61546757-0F6F-4FBD-8EE6-2FA0DB105E06}" sibTransId="{67700D4F-71B4-4A75-A845-93A35DA2CCFC}"/>
    <dgm:cxn modelId="{D6FCDCCB-53A6-420B-9722-183C60F6F75E}" type="presOf" srcId="{350695D1-7902-4A8C-A29E-943781D84BB3}" destId="{C94A6BDF-974D-41FD-A3C6-4D44B96D4288}" srcOrd="0" destOrd="0" presId="urn:microsoft.com/office/officeart/2005/8/layout/default"/>
    <dgm:cxn modelId="{A6A0DCBE-46F1-4093-832F-BC54A8DA3B57}" type="presOf" srcId="{8441BE6A-B10E-4D98-88E3-FAEF34E0E936}" destId="{4EE93366-FD8E-468D-87F2-64FD5248BF4E}" srcOrd="0" destOrd="0" presId="urn:microsoft.com/office/officeart/2005/8/layout/default"/>
    <dgm:cxn modelId="{DD638FC7-F65A-40A5-A504-E8BB376A22DA}" type="presParOf" srcId="{4EE93366-FD8E-468D-87F2-64FD5248BF4E}" destId="{06E67EE7-62EF-41D4-8C40-398120996F03}" srcOrd="0" destOrd="0" presId="urn:microsoft.com/office/officeart/2005/8/layout/default"/>
    <dgm:cxn modelId="{D848F0E0-E271-489F-9CA2-52656FE4AF64}" type="presParOf" srcId="{4EE93366-FD8E-468D-87F2-64FD5248BF4E}" destId="{0752CBBF-FC9B-4407-BF28-60014DA94F02}" srcOrd="1" destOrd="0" presId="urn:microsoft.com/office/officeart/2005/8/layout/default"/>
    <dgm:cxn modelId="{A1402543-6D0E-4A7E-8904-1A566A0EFB1E}" type="presParOf" srcId="{4EE93366-FD8E-468D-87F2-64FD5248BF4E}" destId="{C94A6BDF-974D-41FD-A3C6-4D44B96D4288}" srcOrd="2" destOrd="0" presId="urn:microsoft.com/office/officeart/2005/8/layout/default"/>
    <dgm:cxn modelId="{0FA9C4D5-B416-448D-9105-18455D8E139A}" type="presParOf" srcId="{4EE93366-FD8E-468D-87F2-64FD5248BF4E}" destId="{E7A9F2BC-FBBC-4CA6-BF59-5B0690D5FF18}" srcOrd="3" destOrd="0" presId="urn:microsoft.com/office/officeart/2005/8/layout/default"/>
    <dgm:cxn modelId="{8BFE752E-4116-4417-A07A-73F121725960}" type="presParOf" srcId="{4EE93366-FD8E-468D-87F2-64FD5248BF4E}" destId="{5787A618-1C47-445B-83C9-001E61B0530C}" srcOrd="4" destOrd="0" presId="urn:microsoft.com/office/officeart/2005/8/layout/default"/>
  </dgm:cxnLst>
  <dgm:bg/>
  <dgm:whole/>
</dgm:dataModel>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66E903F-BD90-4D6E-B1E9-65738036FCA6}" type="datetimeFigureOut">
              <a:rPr lang="ru-RU" smtClean="0"/>
              <a:pPr/>
              <a:t>13.10.2013</a:t>
            </a:fld>
            <a:endParaRPr lang="ru-RU"/>
          </a:p>
        </p:txBody>
      </p:sp>
      <p:sp>
        <p:nvSpPr>
          <p:cNvPr id="4" name="Нижний колонтитул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44B9B30-7E35-4BCB-B70E-3715DA6416A7}" type="slidenum">
              <a:rPr lang="ru-RU" smtClean="0"/>
              <a:pPr/>
              <a:t>‹#›</a:t>
            </a:fld>
            <a:endParaRPr lang="ru-RU"/>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55AF32-2B5D-4084-B2C3-32BE53473B18}" type="datetimeFigureOut">
              <a:rPr lang="ru-RU" smtClean="0"/>
              <a:pPr/>
              <a:t>13.10.2013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BA11712-E2C0-46F7-92FA-7959EA8DDA7C}"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7BA11712-E2C0-46F7-92FA-7959EA8DDA7C}" type="slidenum">
              <a:rPr lang="ru-RU" smtClean="0"/>
              <a:pPr/>
              <a:t>2</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2"/>
      </p:bgRef>
    </p:bg>
    <p:spTree>
      <p:nvGrpSpPr>
        <p:cNvPr id="1" name=""/>
        <p:cNvGrpSpPr/>
        <p:nvPr/>
      </p:nvGrpSpPr>
      <p:grpSpPr>
        <a:xfrm>
          <a:off x="0" y="0"/>
          <a:ext cx="0" cy="0"/>
          <a:chOff x="0" y="0"/>
          <a:chExt cx="0" cy="0"/>
        </a:xfrm>
      </p:grpSpPr>
      <p:sp>
        <p:nvSpPr>
          <p:cNvPr id="7" name="Полилиния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Полилиния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Заголовок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5B106E36-FD25-4E2D-B0AA-010F637433A0}" type="datetimeFigureOut">
              <a:rPr lang="ru-RU" smtClean="0"/>
              <a:pPr/>
              <a:t>13.10.2013</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transition>
    <p:newsflash/>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13.10.2013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newsflash/>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13.10.2013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newsflash/>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lgn="l">
              <a:defRPr/>
            </a:lvl1p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13.10.2013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newsflash/>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7" name="Полилиния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Полилиния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Заголовок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13.10.2013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transition>
    <p:newsflash/>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13.10.2013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newsflash/>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13.10.2013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newsflash/>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320"/>
            <a:ext cx="7470648" cy="1143000"/>
          </a:xfrm>
        </p:spPr>
        <p:txBody>
          <a:bodyPr anchor="ctr"/>
          <a:lstStyle>
            <a:lvl1pPr algn="l">
              <a:defRPr sz="4600"/>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13.10.2013</a:t>
            </a:fld>
            <a:endParaRPr lang="ru-RU"/>
          </a:p>
        </p:txBody>
      </p:sp>
      <p:sp>
        <p:nvSpPr>
          <p:cNvPr id="8" name="Номер слайда 7"/>
          <p:cNvSpPr>
            <a:spLocks noGrp="1"/>
          </p:cNvSpPr>
          <p:nvPr>
            <p:ph type="sldNum" sz="quarter" idx="11"/>
          </p:nvPr>
        </p:nvSpPr>
        <p:spPr/>
        <p:txBody>
          <a:bodyPr/>
          <a:lstStyle/>
          <a:p>
            <a:fld id="{725C68B6-61C2-468F-89AB-4B9F7531AA68}" type="slidenum">
              <a:rPr lang="ru-RU" smtClean="0"/>
              <a:pPr/>
              <a:t>‹#›</a:t>
            </a:fld>
            <a:endParaRPr lang="ru-RU"/>
          </a:p>
        </p:txBody>
      </p:sp>
      <p:sp>
        <p:nvSpPr>
          <p:cNvPr id="9" name="Нижний колонтитул 8"/>
          <p:cNvSpPr>
            <a:spLocks noGrp="1"/>
          </p:cNvSpPr>
          <p:nvPr>
            <p:ph type="ftr" sz="quarter" idx="12"/>
          </p:nvPr>
        </p:nvSpPr>
        <p:spPr/>
        <p:txBody>
          <a:bodyPr/>
          <a:lstStyle/>
          <a:p>
            <a:endParaRPr lang="ru-RU"/>
          </a:p>
        </p:txBody>
      </p:sp>
    </p:spTree>
  </p:cSld>
  <p:clrMapOvr>
    <a:masterClrMapping/>
  </p:clrMapOvr>
  <p:transition>
    <p:newsflash/>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13.10.2013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newsflash/>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13.10.2013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156448" y="6422064"/>
            <a:ext cx="762000" cy="365125"/>
          </a:xfrm>
        </p:spPr>
        <p:txBody>
          <a:bodyPr/>
          <a:lstStyle/>
          <a:p>
            <a:fld id="{725C68B6-61C2-468F-89AB-4B9F7531AA68}" type="slidenum">
              <a:rPr lang="ru-RU" smtClean="0"/>
              <a:pPr/>
              <a:t>‹#›</a:t>
            </a:fld>
            <a:endParaRPr lang="ru-RU"/>
          </a:p>
        </p:txBody>
      </p:sp>
    </p:spTree>
  </p:cSld>
  <p:clrMapOvr>
    <a:masterClrMapping/>
  </p:clrMapOvr>
  <p:transition>
    <p:newsflash/>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a:xfrm>
            <a:off x="457200" y="6422064"/>
            <a:ext cx="2133600" cy="365125"/>
          </a:xfrm>
        </p:spPr>
        <p:txBody>
          <a:bodyPr/>
          <a:lstStyle/>
          <a:p>
            <a:fld id="{5B106E36-FD25-4E2D-B0AA-010F637433A0}" type="datetimeFigureOut">
              <a:rPr lang="ru-RU" smtClean="0"/>
              <a:pPr/>
              <a:t>13.10.2013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newsflash/>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Полилиния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Полилиния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Заголовок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5B106E36-FD25-4E2D-B0AA-010F637433A0}" type="datetimeFigureOut">
              <a:rPr lang="ru-RU" smtClean="0"/>
              <a:pPr/>
              <a:t>13.10.2013</a:t>
            </a:fld>
            <a:endParaRPr lang="ru-RU"/>
          </a:p>
        </p:txBody>
      </p:sp>
      <p:sp>
        <p:nvSpPr>
          <p:cNvPr id="22" name="Нижний колонтитул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ru-RU"/>
          </a:p>
        </p:txBody>
      </p:sp>
      <p:sp>
        <p:nvSpPr>
          <p:cNvPr id="18" name="Номер слайда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725C68B6-61C2-468F-89AB-4B9F7531AA68}"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4045" r:id="rId1"/>
    <p:sldLayoutId id="2147484046" r:id="rId2"/>
    <p:sldLayoutId id="2147484047" r:id="rId3"/>
    <p:sldLayoutId id="2147484048" r:id="rId4"/>
    <p:sldLayoutId id="2147484049" r:id="rId5"/>
    <p:sldLayoutId id="2147484050" r:id="rId6"/>
    <p:sldLayoutId id="2147484051" r:id="rId7"/>
    <p:sldLayoutId id="2147484052" r:id="rId8"/>
    <p:sldLayoutId id="2147484053" r:id="rId9"/>
    <p:sldLayoutId id="2147484054" r:id="rId10"/>
    <p:sldLayoutId id="2147484055" r:id="rId11"/>
  </p:sldLayoutIdLst>
  <p:transition>
    <p:newsflash/>
  </p:transition>
  <p:timing>
    <p:tnLst>
      <p:par>
        <p:cTn id="1" dur="indefinite" restart="never" nodeType="tmRoot"/>
      </p:par>
    </p:tnLst>
  </p:timing>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8" Type="http://schemas.openxmlformats.org/officeDocument/2006/relationships/diagramQuickStyle" Target="../diagrams/quickStyle6.xml"/><Relationship Id="rId13" Type="http://schemas.openxmlformats.org/officeDocument/2006/relationships/diagramColors" Target="../diagrams/colors7.xml"/><Relationship Id="rId3" Type="http://schemas.openxmlformats.org/officeDocument/2006/relationships/diagramLayout" Target="../diagrams/layout5.xml"/><Relationship Id="rId7" Type="http://schemas.openxmlformats.org/officeDocument/2006/relationships/diagramLayout" Target="../diagrams/layout6.xml"/><Relationship Id="rId12" Type="http://schemas.openxmlformats.org/officeDocument/2006/relationships/diagramQuickStyle" Target="../diagrams/quickStyle7.xml"/><Relationship Id="rId17" Type="http://schemas.openxmlformats.org/officeDocument/2006/relationships/diagramColors" Target="../diagrams/colors8.xml"/><Relationship Id="rId2" Type="http://schemas.openxmlformats.org/officeDocument/2006/relationships/diagramData" Target="../diagrams/data5.xml"/><Relationship Id="rId16" Type="http://schemas.openxmlformats.org/officeDocument/2006/relationships/diagramQuickStyle" Target="../diagrams/quickStyle8.xml"/><Relationship Id="rId1" Type="http://schemas.openxmlformats.org/officeDocument/2006/relationships/slideLayout" Target="../slideLayouts/slideLayout7.xml"/><Relationship Id="rId6" Type="http://schemas.openxmlformats.org/officeDocument/2006/relationships/diagramData" Target="../diagrams/data6.xml"/><Relationship Id="rId11" Type="http://schemas.openxmlformats.org/officeDocument/2006/relationships/diagramLayout" Target="../diagrams/layout7.xml"/><Relationship Id="rId5" Type="http://schemas.openxmlformats.org/officeDocument/2006/relationships/diagramColors" Target="../diagrams/colors5.xml"/><Relationship Id="rId15" Type="http://schemas.openxmlformats.org/officeDocument/2006/relationships/diagramLayout" Target="../diagrams/layout8.xml"/><Relationship Id="rId10" Type="http://schemas.openxmlformats.org/officeDocument/2006/relationships/diagramData" Target="../diagrams/data7.xml"/><Relationship Id="rId4" Type="http://schemas.openxmlformats.org/officeDocument/2006/relationships/diagramQuickStyle" Target="../diagrams/quickStyle5.xml"/><Relationship Id="rId9" Type="http://schemas.openxmlformats.org/officeDocument/2006/relationships/diagramColors" Target="../diagrams/colors6.xml"/><Relationship Id="rId14" Type="http://schemas.openxmlformats.org/officeDocument/2006/relationships/diagramData" Target="../diagrams/data8.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714876" y="5929330"/>
            <a:ext cx="4429124" cy="928670"/>
          </a:xfrm>
        </p:spPr>
        <p:txBody>
          <a:bodyPr>
            <a:normAutofit/>
          </a:bodyPr>
          <a:lstStyle/>
          <a:p>
            <a:r>
              <a:rPr lang="uk-UA" sz="1800" dirty="0" smtClean="0">
                <a:solidFill>
                  <a:schemeClr val="tx1">
                    <a:lumMod val="95000"/>
                  </a:schemeClr>
                </a:solidFill>
                <a:effectLst>
                  <a:outerShdw blurRad="50800" dist="38100" dir="13500000" algn="br" rotWithShape="0">
                    <a:prstClr val="black">
                      <a:alpha val="40000"/>
                    </a:prstClr>
                  </a:outerShdw>
                </a:effectLst>
                <a:latin typeface="Times New Roman" pitchFamily="18" charset="0"/>
                <a:cs typeface="Times New Roman" pitchFamily="18" charset="0"/>
              </a:rPr>
              <a:t>Підготувала  Викладач</a:t>
            </a:r>
            <a:br>
              <a:rPr lang="uk-UA" sz="1800" dirty="0" smtClean="0">
                <a:solidFill>
                  <a:schemeClr val="tx1">
                    <a:lumMod val="95000"/>
                  </a:schemeClr>
                </a:solidFill>
                <a:effectLst>
                  <a:outerShdw blurRad="50800" dist="38100" dir="13500000" algn="br" rotWithShape="0">
                    <a:prstClr val="black">
                      <a:alpha val="40000"/>
                    </a:prstClr>
                  </a:outerShdw>
                </a:effectLst>
                <a:latin typeface="Times New Roman" pitchFamily="18" charset="0"/>
                <a:cs typeface="Times New Roman" pitchFamily="18" charset="0"/>
              </a:rPr>
            </a:br>
            <a:r>
              <a:rPr lang="uk-UA" sz="1800" dirty="0" err="1" smtClean="0">
                <a:solidFill>
                  <a:schemeClr val="tx1">
                    <a:lumMod val="95000"/>
                  </a:schemeClr>
                </a:solidFill>
                <a:effectLst>
                  <a:outerShdw blurRad="50800" dist="38100" dir="13500000" algn="br" rotWithShape="0">
                    <a:prstClr val="black">
                      <a:alpha val="40000"/>
                    </a:prstClr>
                  </a:outerShdw>
                </a:effectLst>
                <a:latin typeface="Times New Roman" pitchFamily="18" charset="0"/>
                <a:cs typeface="Times New Roman" pitchFamily="18" charset="0"/>
              </a:rPr>
              <a:t>іванчук</a:t>
            </a:r>
            <a:r>
              <a:rPr lang="uk-UA" sz="1800" dirty="0" smtClean="0">
                <a:solidFill>
                  <a:schemeClr val="tx1">
                    <a:lumMod val="95000"/>
                  </a:schemeClr>
                </a:solidFill>
                <a:effectLst>
                  <a:outerShdw blurRad="50800" dist="38100" dir="13500000" algn="br" rotWithShape="0">
                    <a:prstClr val="black">
                      <a:alpha val="40000"/>
                    </a:prstClr>
                  </a:outerShdw>
                </a:effectLst>
                <a:latin typeface="Times New Roman" pitchFamily="18" charset="0"/>
                <a:cs typeface="Times New Roman" pitchFamily="18" charset="0"/>
              </a:rPr>
              <a:t>  </a:t>
            </a:r>
            <a:r>
              <a:rPr lang="uk-UA" sz="1800" dirty="0" err="1" smtClean="0">
                <a:solidFill>
                  <a:schemeClr val="tx1">
                    <a:lumMod val="95000"/>
                  </a:schemeClr>
                </a:solidFill>
                <a:effectLst>
                  <a:outerShdw blurRad="50800" dist="38100" dir="13500000" algn="br" rotWithShape="0">
                    <a:prstClr val="black">
                      <a:alpha val="40000"/>
                    </a:prstClr>
                  </a:outerShdw>
                </a:effectLst>
                <a:latin typeface="Times New Roman" pitchFamily="18" charset="0"/>
                <a:cs typeface="Times New Roman" pitchFamily="18" charset="0"/>
              </a:rPr>
              <a:t>настасія</a:t>
            </a:r>
            <a:r>
              <a:rPr lang="uk-UA" sz="1800" dirty="0" smtClean="0">
                <a:solidFill>
                  <a:schemeClr val="tx1">
                    <a:lumMod val="95000"/>
                  </a:schemeClr>
                </a:solidFill>
                <a:effectLst>
                  <a:outerShdw blurRad="50800" dist="38100" dir="13500000" algn="br" rotWithShape="0">
                    <a:prstClr val="black">
                      <a:alpha val="40000"/>
                    </a:prstClr>
                  </a:outerShdw>
                </a:effectLst>
                <a:latin typeface="Times New Roman" pitchFamily="18" charset="0"/>
                <a:cs typeface="Times New Roman" pitchFamily="18" charset="0"/>
              </a:rPr>
              <a:t> </a:t>
            </a:r>
            <a:r>
              <a:rPr lang="uk-UA" sz="1800" dirty="0" err="1" smtClean="0">
                <a:solidFill>
                  <a:schemeClr val="tx1">
                    <a:lumMod val="95000"/>
                  </a:schemeClr>
                </a:solidFill>
                <a:effectLst>
                  <a:outerShdw blurRad="50800" dist="38100" dir="13500000" algn="br" rotWithShape="0">
                    <a:prstClr val="black">
                      <a:alpha val="40000"/>
                    </a:prstClr>
                  </a:outerShdw>
                </a:effectLst>
                <a:latin typeface="Times New Roman" pitchFamily="18" charset="0"/>
                <a:cs typeface="Times New Roman" pitchFamily="18" charset="0"/>
              </a:rPr>
              <a:t>миколаївна</a:t>
            </a:r>
            <a:endParaRPr lang="ru-RU" sz="1800" dirty="0">
              <a:solidFill>
                <a:schemeClr val="tx1">
                  <a:lumMod val="95000"/>
                </a:schemeClr>
              </a:solidFill>
              <a:effectLst>
                <a:outerShdw blurRad="50800" dist="38100" dir="13500000" algn="br" rotWithShape="0">
                  <a:prstClr val="black">
                    <a:alpha val="40000"/>
                  </a:prstClr>
                </a:outerShdw>
              </a:effectLst>
              <a:latin typeface="Times New Roman" pitchFamily="18" charset="0"/>
              <a:cs typeface="Times New Roman" pitchFamily="18" charset="0"/>
            </a:endParaRPr>
          </a:p>
        </p:txBody>
      </p:sp>
      <p:sp>
        <p:nvSpPr>
          <p:cNvPr id="3" name="Подзаголовок 2"/>
          <p:cNvSpPr>
            <a:spLocks noGrp="1"/>
          </p:cNvSpPr>
          <p:nvPr>
            <p:ph type="subTitle" idx="1"/>
          </p:nvPr>
        </p:nvSpPr>
        <p:spPr/>
        <p:txBody>
          <a:bodyPr>
            <a:noAutofit/>
          </a:bodyPr>
          <a:lstStyle/>
          <a:p>
            <a:r>
              <a:rPr lang="uk-UA" sz="6000" dirty="0" smtClean="0">
                <a:latin typeface="Times New Roman" pitchFamily="18" charset="0"/>
                <a:cs typeface="Times New Roman" pitchFamily="18" charset="0"/>
              </a:rPr>
              <a:t>Господарське право</a:t>
            </a:r>
            <a:endParaRPr lang="ru-RU" sz="6000" dirty="0">
              <a:latin typeface="Times New Roman" pitchFamily="18" charset="0"/>
              <a:cs typeface="Times New Roman" pitchFamily="18" charset="0"/>
            </a:endParaRPr>
          </a:p>
        </p:txBody>
      </p:sp>
      <p:pic>
        <p:nvPicPr>
          <p:cNvPr id="19458" name="Picture 2" descr="https://encrypted-tbn2.gstatic.com/images?q=tbn:ANd9GcQmLPi1KTZFHItczkau82X1uljKy-gFgsTkCsmuIexSWjhgSoJS6Q"/>
          <p:cNvPicPr>
            <a:picLocks noChangeAspect="1" noChangeArrowheads="1"/>
          </p:cNvPicPr>
          <p:nvPr/>
        </p:nvPicPr>
        <p:blipFill>
          <a:blip r:embed="rId2"/>
          <a:srcRect/>
          <a:stretch>
            <a:fillRect/>
          </a:stretch>
        </p:blipFill>
        <p:spPr bwMode="auto">
          <a:xfrm>
            <a:off x="214282" y="2786058"/>
            <a:ext cx="4305720" cy="3087122"/>
          </a:xfrm>
          <a:prstGeom prst="rect">
            <a:avLst/>
          </a:prstGeom>
          <a:noFill/>
        </p:spPr>
      </p:pic>
    </p:spTree>
  </p:cSld>
  <p:clrMapOvr>
    <a:masterClrMapping/>
  </p:clrMapOvr>
  <p:transition>
    <p:newsflash/>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357166"/>
            <a:ext cx="8786842" cy="1643074"/>
          </a:xfrm>
        </p:spPr>
        <p:txBody>
          <a:bodyPr>
            <a:normAutofit fontScale="90000"/>
          </a:bodyPr>
          <a:lstStyle/>
          <a:p>
            <a:r>
              <a:rPr lang="uk-UA" sz="2000" dirty="0" smtClean="0"/>
              <a:t>	</a:t>
            </a:r>
            <a:r>
              <a:rPr lang="uk-UA" sz="2200" b="1" i="1" dirty="0" smtClean="0"/>
              <a:t>Господарське право </a:t>
            </a:r>
            <a:r>
              <a:rPr lang="uk-UA" sz="2200" dirty="0" smtClean="0"/>
              <a:t>– самостійна галузь права, що являє собою систему норм, за допомогою  яких здійснюється правовий вплив на відносини, що виникають між суб’єктами господарського права під час організації та здійснення господарської діяльності, метою утвердження та підтримання суспільного господарського порядку.</a:t>
            </a:r>
            <a:endParaRPr lang="ru-RU" sz="2200" dirty="0"/>
          </a:p>
        </p:txBody>
      </p:sp>
      <p:graphicFrame>
        <p:nvGraphicFramePr>
          <p:cNvPr id="4" name="Содержимое 3"/>
          <p:cNvGraphicFramePr>
            <a:graphicFrameLocks noGrp="1"/>
          </p:cNvGraphicFramePr>
          <p:nvPr>
            <p:ph idx="1"/>
          </p:nvPr>
        </p:nvGraphicFramePr>
        <p:xfrm>
          <a:off x="285720" y="2071678"/>
          <a:ext cx="8643998" cy="464347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newsflash/>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357158" y="274638"/>
            <a:ext cx="8572560" cy="1868478"/>
          </a:xfrm>
        </p:spPr>
        <p:txBody>
          <a:bodyPr>
            <a:normAutofit/>
          </a:bodyPr>
          <a:lstStyle/>
          <a:p>
            <a:r>
              <a:rPr lang="uk-UA" sz="2000" dirty="0" smtClean="0"/>
              <a:t>	Суб</a:t>
            </a:r>
            <a:r>
              <a:rPr lang="uk-UA" sz="2000" dirty="0" smtClean="0">
                <a:latin typeface="Constantia"/>
              </a:rPr>
              <a:t>’єкти господарювання – це учасники господарських відносин , які здійснюють господарську діяльність, реалізуючи господарську компетенцію  (сукупність господарських прав і обов‘язків), мають відокремлене  майно і несуть відповідальність за своїми зобов’язаннями в межах цього майна.</a:t>
            </a:r>
            <a:endParaRPr lang="ru-RU" sz="2000" dirty="0"/>
          </a:p>
        </p:txBody>
      </p:sp>
      <p:sp>
        <p:nvSpPr>
          <p:cNvPr id="6" name="Содержимое 5"/>
          <p:cNvSpPr>
            <a:spLocks noGrp="1"/>
          </p:cNvSpPr>
          <p:nvPr>
            <p:ph idx="1"/>
          </p:nvPr>
        </p:nvSpPr>
        <p:spPr>
          <a:xfrm>
            <a:off x="214282" y="2285992"/>
            <a:ext cx="8715436" cy="4071966"/>
          </a:xfrm>
        </p:spPr>
        <p:txBody>
          <a:bodyPr numCol="2"/>
          <a:lstStyle/>
          <a:p>
            <a:endParaRPr lang="uk-UA" dirty="0" smtClean="0"/>
          </a:p>
          <a:p>
            <a:pPr>
              <a:buNone/>
            </a:pPr>
            <a:r>
              <a:rPr lang="uk-UA" sz="2000" dirty="0" smtClean="0">
                <a:latin typeface="Times New Roman" pitchFamily="18" charset="0"/>
                <a:cs typeface="Times New Roman" pitchFamily="18" charset="0"/>
              </a:rPr>
              <a:t>		</a:t>
            </a:r>
          </a:p>
          <a:p>
            <a:pPr>
              <a:buNone/>
            </a:pPr>
            <a:r>
              <a:rPr lang="uk-UA" sz="2000" dirty="0" smtClean="0">
                <a:latin typeface="Times New Roman" pitchFamily="18" charset="0"/>
                <a:cs typeface="Times New Roman" pitchFamily="18" charset="0"/>
              </a:rPr>
              <a:t>	</a:t>
            </a:r>
          </a:p>
          <a:p>
            <a:pPr>
              <a:buNone/>
            </a:pPr>
            <a:r>
              <a:rPr lang="uk-UA" sz="2000" dirty="0" smtClean="0">
                <a:latin typeface="Times New Roman" pitchFamily="18" charset="0"/>
                <a:cs typeface="Times New Roman" pitchFamily="18" charset="0"/>
              </a:rPr>
              <a:t>	Господарські організації – юридичні особи, державні, комунальні та інші підприємства, які здійснюють господарську діяльність  та зареєстровані в установленому законом  порядку.              </a:t>
            </a:r>
          </a:p>
          <a:p>
            <a:pPr>
              <a:buNone/>
            </a:pPr>
            <a:endParaRPr lang="uk-UA" sz="2000" dirty="0" smtClean="0">
              <a:latin typeface="Times New Roman" pitchFamily="18" charset="0"/>
              <a:cs typeface="Times New Roman" pitchFamily="18" charset="0"/>
            </a:endParaRPr>
          </a:p>
          <a:p>
            <a:pPr>
              <a:buNone/>
            </a:pPr>
            <a:endParaRPr lang="uk-UA" sz="2000" dirty="0" smtClean="0">
              <a:latin typeface="Times New Roman" pitchFamily="18" charset="0"/>
              <a:cs typeface="Times New Roman" pitchFamily="18" charset="0"/>
            </a:endParaRPr>
          </a:p>
          <a:p>
            <a:pPr>
              <a:buNone/>
            </a:pPr>
            <a:endParaRPr lang="uk-UA" sz="2000" dirty="0" smtClean="0">
              <a:latin typeface="Times New Roman" pitchFamily="18" charset="0"/>
              <a:cs typeface="Times New Roman" pitchFamily="18" charset="0"/>
            </a:endParaRPr>
          </a:p>
          <a:p>
            <a:pPr>
              <a:buNone/>
            </a:pPr>
            <a:endParaRPr lang="uk-UA" sz="2000" dirty="0" smtClean="0">
              <a:latin typeface="Times New Roman" pitchFamily="18" charset="0"/>
              <a:cs typeface="Times New Roman" pitchFamily="18" charset="0"/>
            </a:endParaRPr>
          </a:p>
          <a:p>
            <a:pPr>
              <a:buNone/>
            </a:pPr>
            <a:r>
              <a:rPr lang="uk-UA" sz="2000" dirty="0" smtClean="0">
                <a:latin typeface="Times New Roman" pitchFamily="18" charset="0"/>
                <a:cs typeface="Times New Roman" pitchFamily="18" charset="0"/>
              </a:rPr>
              <a:t>	</a:t>
            </a:r>
          </a:p>
          <a:p>
            <a:pPr>
              <a:buNone/>
            </a:pPr>
            <a:r>
              <a:rPr lang="uk-UA" sz="2000" dirty="0" smtClean="0">
                <a:latin typeface="Times New Roman" pitchFamily="18" charset="0"/>
                <a:cs typeface="Times New Roman" pitchFamily="18" charset="0"/>
              </a:rPr>
              <a:t>		Фізичні особи – громадяни України, іноземці та особи без громадянства, які здійснюють господарську діяльність та зареєстровані відповідно до закону як підприємці.                                                                                                                                                                                        </a:t>
            </a:r>
            <a:endParaRPr lang="ru-RU" sz="2000" dirty="0">
              <a:latin typeface="Times New Roman" pitchFamily="18" charset="0"/>
              <a:cs typeface="Times New Roman" pitchFamily="18" charset="0"/>
            </a:endParaRPr>
          </a:p>
        </p:txBody>
      </p:sp>
      <p:cxnSp>
        <p:nvCxnSpPr>
          <p:cNvPr id="8" name="Прямая со стрелкой 7"/>
          <p:cNvCxnSpPr>
            <a:stCxn id="6" idx="0"/>
          </p:cNvCxnSpPr>
          <p:nvPr/>
        </p:nvCxnSpPr>
        <p:spPr>
          <a:xfrm rot="16200000" flipH="1">
            <a:off x="5143504" y="1714488"/>
            <a:ext cx="857256" cy="20002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Прямая со стрелкой 9"/>
          <p:cNvCxnSpPr>
            <a:stCxn id="6" idx="0"/>
          </p:cNvCxnSpPr>
          <p:nvPr/>
        </p:nvCxnSpPr>
        <p:spPr>
          <a:xfrm rot="16200000" flipH="1" flipV="1">
            <a:off x="3214678" y="1785926"/>
            <a:ext cx="857256" cy="18573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newsflash/>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Схема 10"/>
          <p:cNvGraphicFramePr/>
          <p:nvPr/>
        </p:nvGraphicFramePr>
        <p:xfrm>
          <a:off x="357158" y="571480"/>
          <a:ext cx="8501122" cy="57150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newsflash/>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4294967295"/>
          </p:nvPr>
        </p:nvSpPr>
        <p:spPr>
          <a:xfrm>
            <a:off x="0" y="285728"/>
            <a:ext cx="9001156" cy="5840435"/>
          </a:xfrm>
        </p:spPr>
        <p:txBody>
          <a:bodyPr>
            <a:normAutofit fontScale="62500" lnSpcReduction="20000"/>
          </a:bodyPr>
          <a:lstStyle/>
          <a:p>
            <a:pPr algn="ctr">
              <a:buNone/>
            </a:pPr>
            <a:r>
              <a:rPr lang="uk-UA" sz="3200" i="1" dirty="0" smtClean="0">
                <a:effectLst>
                  <a:outerShdw blurRad="38100" dist="38100" dir="2700000" algn="tl">
                    <a:srgbClr val="000000">
                      <a:alpha val="43137"/>
                    </a:srgbClr>
                  </a:outerShdw>
                </a:effectLst>
                <a:latin typeface="Times New Roman" pitchFamily="18" charset="0"/>
                <a:cs typeface="Times New Roman" pitchFamily="18" charset="0"/>
              </a:rPr>
              <a:t>		</a:t>
            </a:r>
            <a:r>
              <a:rPr lang="uk-UA" sz="3200" b="1" i="1" dirty="0" smtClean="0">
                <a:effectLst>
                  <a:outerShdw blurRad="38100" dist="38100" dir="2700000" algn="tl">
                    <a:srgbClr val="000000">
                      <a:alpha val="43137"/>
                    </a:srgbClr>
                  </a:outerShdw>
                </a:effectLst>
                <a:latin typeface="Times New Roman" pitchFamily="18" charset="0"/>
                <a:cs typeface="Times New Roman" pitchFamily="18" charset="0"/>
              </a:rPr>
              <a:t>Обов'язки </a:t>
            </a:r>
            <a:r>
              <a:rPr lang="uk-UA" sz="3200" b="1" i="1" dirty="0" smtClean="0">
                <a:effectLst>
                  <a:outerShdw blurRad="38100" dist="38100" dir="2700000" algn="tl">
                    <a:srgbClr val="000000">
                      <a:alpha val="43137"/>
                    </a:srgbClr>
                  </a:outerShdw>
                </a:effectLst>
                <a:latin typeface="Times New Roman" pitchFamily="18" charset="0"/>
                <a:cs typeface="Times New Roman" pitchFamily="18" charset="0"/>
              </a:rPr>
              <a:t>суб’єктів господарювання</a:t>
            </a:r>
            <a:r>
              <a:rPr lang="uk-UA" sz="3200" b="1" i="1" dirty="0" smtClean="0">
                <a:effectLst>
                  <a:outerShdw blurRad="38100" dist="38100" dir="2700000" algn="tl">
                    <a:srgbClr val="000000">
                      <a:alpha val="43137"/>
                    </a:srgbClr>
                  </a:outerShdw>
                </a:effectLst>
                <a:latin typeface="Times New Roman" pitchFamily="18" charset="0"/>
                <a:cs typeface="Times New Roman" pitchFamily="18" charset="0"/>
              </a:rPr>
              <a:t>:</a:t>
            </a:r>
          </a:p>
          <a:p>
            <a:pPr>
              <a:buNone/>
            </a:pPr>
            <a:r>
              <a:rPr lang="uk-UA" sz="3200" i="1" dirty="0" smtClean="0">
                <a:effectLst>
                  <a:outerShdw blurRad="38100" dist="38100" dir="2700000" algn="tl">
                    <a:srgbClr val="000000">
                      <a:alpha val="43137"/>
                    </a:srgbClr>
                  </a:outerShdw>
                </a:effectLst>
                <a:latin typeface="Times New Roman" pitchFamily="18" charset="0"/>
                <a:cs typeface="Times New Roman" pitchFamily="18" charset="0"/>
              </a:rPr>
              <a:t/>
            </a:r>
            <a:br>
              <a:rPr lang="uk-UA" sz="3200" i="1" dirty="0" smtClean="0">
                <a:effectLst>
                  <a:outerShdw blurRad="38100" dist="38100" dir="2700000" algn="tl">
                    <a:srgbClr val="000000">
                      <a:alpha val="43137"/>
                    </a:srgbClr>
                  </a:outerShdw>
                </a:effectLst>
                <a:latin typeface="Times New Roman" pitchFamily="18" charset="0"/>
                <a:cs typeface="Times New Roman" pitchFamily="18" charset="0"/>
              </a:rPr>
            </a:br>
            <a:r>
              <a:rPr lang="uk-UA" sz="3200" dirty="0" smtClean="0">
                <a:effectLst>
                  <a:outerShdw blurRad="38100" dist="38100" dir="2700000" algn="tl">
                    <a:srgbClr val="000000">
                      <a:alpha val="43137"/>
                    </a:srgbClr>
                  </a:outerShdw>
                </a:effectLst>
                <a:latin typeface="Times New Roman" pitchFamily="18" charset="0"/>
                <a:cs typeface="Times New Roman" pitchFamily="18" charset="0"/>
              </a:rPr>
              <a:t> - здійснювати господарську  діяльність у відповідності до законодавства</a:t>
            </a:r>
            <a:r>
              <a:rPr lang="uk-UA" sz="3200" dirty="0" smtClean="0">
                <a:effectLst>
                  <a:outerShdw blurRad="38100" dist="38100" dir="2700000" algn="tl">
                    <a:srgbClr val="000000">
                      <a:alpha val="43137"/>
                    </a:srgbClr>
                  </a:outerShdw>
                </a:effectLst>
                <a:latin typeface="Times New Roman" pitchFamily="18" charset="0"/>
                <a:cs typeface="Times New Roman" pitchFamily="18" charset="0"/>
              </a:rPr>
              <a:t>;</a:t>
            </a:r>
          </a:p>
          <a:p>
            <a:pPr>
              <a:buNone/>
            </a:pPr>
            <a:r>
              <a:rPr lang="uk-UA" sz="3200" dirty="0" smtClean="0">
                <a:effectLst>
                  <a:outerShdw blurRad="38100" dist="38100" dir="2700000" algn="tl">
                    <a:srgbClr val="000000">
                      <a:alpha val="43137"/>
                    </a:srgbClr>
                  </a:outerShdw>
                </a:effectLst>
                <a:latin typeface="Times New Roman" pitchFamily="18" charset="0"/>
                <a:cs typeface="Times New Roman" pitchFamily="18" charset="0"/>
              </a:rPr>
              <a:t/>
            </a:r>
            <a:br>
              <a:rPr lang="uk-UA" sz="3200" dirty="0" smtClean="0">
                <a:effectLst>
                  <a:outerShdw blurRad="38100" dist="38100" dir="2700000" algn="tl">
                    <a:srgbClr val="000000">
                      <a:alpha val="43137"/>
                    </a:srgbClr>
                  </a:outerShdw>
                </a:effectLst>
                <a:latin typeface="Times New Roman" pitchFamily="18" charset="0"/>
                <a:cs typeface="Times New Roman" pitchFamily="18" charset="0"/>
              </a:rPr>
            </a:br>
            <a:r>
              <a:rPr lang="uk-UA" sz="3200" dirty="0" smtClean="0">
                <a:effectLst>
                  <a:outerShdw blurRad="38100" dist="38100" dir="2700000" algn="tl">
                    <a:srgbClr val="000000">
                      <a:alpha val="43137"/>
                    </a:srgbClr>
                  </a:outerShdw>
                </a:effectLst>
                <a:latin typeface="Times New Roman" pitchFamily="18" charset="0"/>
                <a:cs typeface="Times New Roman" pitchFamily="18" charset="0"/>
              </a:rPr>
              <a:t>- виконувати господарські зобов’язання за  договорами</a:t>
            </a:r>
            <a:r>
              <a:rPr lang="uk-UA" sz="3200" dirty="0" smtClean="0">
                <a:effectLst>
                  <a:outerShdw blurRad="38100" dist="38100" dir="2700000" algn="tl">
                    <a:srgbClr val="000000">
                      <a:alpha val="43137"/>
                    </a:srgbClr>
                  </a:outerShdw>
                </a:effectLst>
                <a:latin typeface="Times New Roman" pitchFamily="18" charset="0"/>
                <a:cs typeface="Times New Roman" pitchFamily="18" charset="0"/>
              </a:rPr>
              <a:t>;</a:t>
            </a:r>
          </a:p>
          <a:p>
            <a:pPr>
              <a:buNone/>
            </a:pPr>
            <a:r>
              <a:rPr lang="uk-UA" sz="3200" dirty="0" smtClean="0">
                <a:effectLst>
                  <a:outerShdw blurRad="38100" dist="38100" dir="2700000" algn="tl">
                    <a:srgbClr val="000000">
                      <a:alpha val="43137"/>
                    </a:srgbClr>
                  </a:outerShdw>
                </a:effectLst>
                <a:latin typeface="Times New Roman" pitchFamily="18" charset="0"/>
                <a:cs typeface="Times New Roman" pitchFamily="18" charset="0"/>
              </a:rPr>
              <a:t/>
            </a:r>
            <a:br>
              <a:rPr lang="uk-UA" sz="3200" dirty="0" smtClean="0">
                <a:effectLst>
                  <a:outerShdw blurRad="38100" dist="38100" dir="2700000" algn="tl">
                    <a:srgbClr val="000000">
                      <a:alpha val="43137"/>
                    </a:srgbClr>
                  </a:outerShdw>
                </a:effectLst>
                <a:latin typeface="Times New Roman" pitchFamily="18" charset="0"/>
                <a:cs typeface="Times New Roman" pitchFamily="18" charset="0"/>
              </a:rPr>
            </a:br>
            <a:r>
              <a:rPr lang="uk-UA" sz="3200" dirty="0" smtClean="0">
                <a:effectLst>
                  <a:outerShdw blurRad="38100" dist="38100" dir="2700000" algn="tl">
                    <a:srgbClr val="000000">
                      <a:alpha val="43137"/>
                    </a:srgbClr>
                  </a:outerShdw>
                </a:effectLst>
                <a:latin typeface="Times New Roman" pitchFamily="18" charset="0"/>
                <a:cs typeface="Times New Roman" pitchFamily="18" charset="0"/>
              </a:rPr>
              <a:t>- забезпечувати необхідну якість продукції, послуг, робіт</a:t>
            </a:r>
            <a:r>
              <a:rPr lang="uk-UA" sz="3200" dirty="0" smtClean="0">
                <a:effectLst>
                  <a:outerShdw blurRad="38100" dist="38100" dir="2700000" algn="tl">
                    <a:srgbClr val="000000">
                      <a:alpha val="43137"/>
                    </a:srgbClr>
                  </a:outerShdw>
                </a:effectLst>
                <a:latin typeface="Times New Roman" pitchFamily="18" charset="0"/>
                <a:cs typeface="Times New Roman" pitchFamily="18" charset="0"/>
              </a:rPr>
              <a:t>;</a:t>
            </a:r>
          </a:p>
          <a:p>
            <a:pPr>
              <a:buNone/>
            </a:pPr>
            <a:r>
              <a:rPr lang="uk-UA" sz="3200" dirty="0" smtClean="0">
                <a:effectLst>
                  <a:outerShdw blurRad="38100" dist="38100" dir="2700000" algn="tl">
                    <a:srgbClr val="000000">
                      <a:alpha val="43137"/>
                    </a:srgbClr>
                  </a:outerShdw>
                </a:effectLst>
                <a:latin typeface="Times New Roman" pitchFamily="18" charset="0"/>
                <a:cs typeface="Times New Roman" pitchFamily="18" charset="0"/>
              </a:rPr>
              <a:t/>
            </a:r>
            <a:br>
              <a:rPr lang="uk-UA" sz="3200" dirty="0" smtClean="0">
                <a:effectLst>
                  <a:outerShdw blurRad="38100" dist="38100" dir="2700000" algn="tl">
                    <a:srgbClr val="000000">
                      <a:alpha val="43137"/>
                    </a:srgbClr>
                  </a:outerShdw>
                </a:effectLst>
                <a:latin typeface="Times New Roman" pitchFamily="18" charset="0"/>
                <a:cs typeface="Times New Roman" pitchFamily="18" charset="0"/>
              </a:rPr>
            </a:br>
            <a:r>
              <a:rPr lang="uk-UA" sz="3200" dirty="0" smtClean="0">
                <a:effectLst>
                  <a:outerShdw blurRad="38100" dist="38100" dir="2700000" algn="tl">
                    <a:srgbClr val="000000">
                      <a:alpha val="43137"/>
                    </a:srgbClr>
                  </a:outerShdw>
                </a:effectLst>
                <a:latin typeface="Times New Roman" pitchFamily="18" charset="0"/>
                <a:cs typeface="Times New Roman" pitchFamily="18" charset="0"/>
              </a:rPr>
              <a:t>- вести бухгалтерський облік, сплачувати обов’язкові державні платежі</a:t>
            </a:r>
            <a:r>
              <a:rPr lang="uk-UA" sz="3200" dirty="0" smtClean="0">
                <a:effectLst>
                  <a:outerShdw blurRad="38100" dist="38100" dir="2700000" algn="tl">
                    <a:srgbClr val="000000">
                      <a:alpha val="43137"/>
                    </a:srgbClr>
                  </a:outerShdw>
                </a:effectLst>
                <a:latin typeface="Times New Roman" pitchFamily="18" charset="0"/>
                <a:cs typeface="Times New Roman" pitchFamily="18" charset="0"/>
              </a:rPr>
              <a:t>;</a:t>
            </a:r>
          </a:p>
          <a:p>
            <a:pPr>
              <a:buNone/>
            </a:pPr>
            <a:r>
              <a:rPr lang="uk-UA" sz="3200" dirty="0" smtClean="0">
                <a:effectLst>
                  <a:outerShdw blurRad="38100" dist="38100" dir="2700000" algn="tl">
                    <a:srgbClr val="000000">
                      <a:alpha val="43137"/>
                    </a:srgbClr>
                  </a:outerShdw>
                </a:effectLst>
                <a:latin typeface="Times New Roman" pitchFamily="18" charset="0"/>
                <a:cs typeface="Times New Roman" pitchFamily="18" charset="0"/>
              </a:rPr>
              <a:t/>
            </a:r>
            <a:br>
              <a:rPr lang="uk-UA" sz="3200" dirty="0" smtClean="0">
                <a:effectLst>
                  <a:outerShdw blurRad="38100" dist="38100" dir="2700000" algn="tl">
                    <a:srgbClr val="000000">
                      <a:alpha val="43137"/>
                    </a:srgbClr>
                  </a:outerShdw>
                </a:effectLst>
                <a:latin typeface="Times New Roman" pitchFamily="18" charset="0"/>
                <a:cs typeface="Times New Roman" pitchFamily="18" charset="0"/>
              </a:rPr>
            </a:br>
            <a:r>
              <a:rPr lang="uk-UA" sz="3200" dirty="0" smtClean="0">
                <a:effectLst>
                  <a:outerShdw blurRad="38100" dist="38100" dir="2700000" algn="tl">
                    <a:srgbClr val="000000">
                      <a:alpha val="43137"/>
                    </a:srgbClr>
                  </a:outerShdw>
                </a:effectLst>
                <a:latin typeface="Times New Roman" pitchFamily="18" charset="0"/>
                <a:cs typeface="Times New Roman" pitchFamily="18" charset="0"/>
              </a:rPr>
              <a:t>- не допускати недобросовісної конкуренції</a:t>
            </a:r>
            <a:r>
              <a:rPr lang="uk-UA" sz="3200" dirty="0" smtClean="0">
                <a:effectLst>
                  <a:outerShdw blurRad="38100" dist="38100" dir="2700000" algn="tl">
                    <a:srgbClr val="000000">
                      <a:alpha val="43137"/>
                    </a:srgbClr>
                  </a:outerShdw>
                </a:effectLst>
                <a:latin typeface="Times New Roman" pitchFamily="18" charset="0"/>
                <a:cs typeface="Times New Roman" pitchFamily="18" charset="0"/>
              </a:rPr>
              <a:t>;</a:t>
            </a:r>
          </a:p>
          <a:p>
            <a:pPr>
              <a:buNone/>
            </a:pPr>
            <a:r>
              <a:rPr lang="uk-UA" sz="3200" dirty="0" smtClean="0">
                <a:effectLst>
                  <a:outerShdw blurRad="38100" dist="38100" dir="2700000" algn="tl">
                    <a:srgbClr val="000000">
                      <a:alpha val="43137"/>
                    </a:srgbClr>
                  </a:outerShdw>
                </a:effectLst>
                <a:latin typeface="Times New Roman" pitchFamily="18" charset="0"/>
                <a:cs typeface="Times New Roman" pitchFamily="18" charset="0"/>
              </a:rPr>
              <a:t/>
            </a:r>
            <a:br>
              <a:rPr lang="uk-UA" sz="3200" dirty="0" smtClean="0">
                <a:effectLst>
                  <a:outerShdw blurRad="38100" dist="38100" dir="2700000" algn="tl">
                    <a:srgbClr val="000000">
                      <a:alpha val="43137"/>
                    </a:srgbClr>
                  </a:outerShdw>
                </a:effectLst>
                <a:latin typeface="Times New Roman" pitchFamily="18" charset="0"/>
                <a:cs typeface="Times New Roman" pitchFamily="18" charset="0"/>
              </a:rPr>
            </a:br>
            <a:r>
              <a:rPr lang="uk-UA" sz="3200" dirty="0" smtClean="0">
                <a:effectLst>
                  <a:outerShdw blurRad="38100" dist="38100" dir="2700000" algn="tl">
                    <a:srgbClr val="000000">
                      <a:alpha val="43137"/>
                    </a:srgbClr>
                  </a:outerShdw>
                </a:effectLst>
                <a:latin typeface="Times New Roman" pitchFamily="18" charset="0"/>
                <a:cs typeface="Times New Roman" pitchFamily="18" charset="0"/>
              </a:rPr>
              <a:t>- не порушувати права та інтереси споживачів  та інших суб’єктів господарського права</a:t>
            </a:r>
            <a:r>
              <a:rPr lang="uk-UA" sz="3200" dirty="0" smtClean="0">
                <a:effectLst>
                  <a:outerShdw blurRad="38100" dist="38100" dir="2700000" algn="tl">
                    <a:srgbClr val="000000">
                      <a:alpha val="43137"/>
                    </a:srgbClr>
                  </a:outerShdw>
                </a:effectLst>
                <a:latin typeface="Times New Roman" pitchFamily="18" charset="0"/>
                <a:cs typeface="Times New Roman" pitchFamily="18" charset="0"/>
              </a:rPr>
              <a:t>;</a:t>
            </a:r>
          </a:p>
          <a:p>
            <a:pPr>
              <a:buNone/>
            </a:pPr>
            <a:r>
              <a:rPr lang="uk-UA" sz="3200" dirty="0" smtClean="0">
                <a:effectLst>
                  <a:outerShdw blurRad="38100" dist="38100" dir="2700000" algn="tl">
                    <a:srgbClr val="000000">
                      <a:alpha val="43137"/>
                    </a:srgbClr>
                  </a:outerShdw>
                </a:effectLst>
                <a:latin typeface="Times New Roman" pitchFamily="18" charset="0"/>
                <a:cs typeface="Times New Roman" pitchFamily="18" charset="0"/>
              </a:rPr>
              <a:t/>
            </a:r>
            <a:br>
              <a:rPr lang="uk-UA" sz="3200" dirty="0" smtClean="0">
                <a:effectLst>
                  <a:outerShdw blurRad="38100" dist="38100" dir="2700000" algn="tl">
                    <a:srgbClr val="000000">
                      <a:alpha val="43137"/>
                    </a:srgbClr>
                  </a:outerShdw>
                </a:effectLst>
                <a:latin typeface="Times New Roman" pitchFamily="18" charset="0"/>
                <a:cs typeface="Times New Roman" pitchFamily="18" charset="0"/>
              </a:rPr>
            </a:br>
            <a:r>
              <a:rPr lang="uk-UA" sz="3200" dirty="0" smtClean="0">
                <a:effectLst>
                  <a:outerShdw blurRad="38100" dist="38100" dir="2700000" algn="tl">
                    <a:srgbClr val="000000">
                      <a:alpha val="43137"/>
                    </a:srgbClr>
                  </a:outerShdw>
                </a:effectLst>
                <a:latin typeface="Times New Roman" pitchFamily="18" charset="0"/>
                <a:cs typeface="Times New Roman" pitchFamily="18" charset="0"/>
              </a:rPr>
              <a:t>- раціонально використовувати природні ресурси; охороняти навколишнє природне середовище від забруднення</a:t>
            </a:r>
            <a:r>
              <a:rPr lang="uk-UA" sz="3200" dirty="0" smtClean="0">
                <a:effectLst>
                  <a:outerShdw blurRad="38100" dist="38100" dir="2700000" algn="tl">
                    <a:srgbClr val="000000">
                      <a:alpha val="43137"/>
                    </a:srgbClr>
                  </a:outerShdw>
                </a:effectLst>
                <a:latin typeface="Times New Roman" pitchFamily="18" charset="0"/>
                <a:cs typeface="Times New Roman" pitchFamily="18" charset="0"/>
              </a:rPr>
              <a:t>;</a:t>
            </a:r>
          </a:p>
          <a:p>
            <a:pPr>
              <a:buNone/>
            </a:pPr>
            <a:r>
              <a:rPr lang="uk-UA" sz="3200" dirty="0" smtClean="0">
                <a:effectLst>
                  <a:outerShdw blurRad="38100" dist="38100" dir="2700000" algn="tl">
                    <a:srgbClr val="000000">
                      <a:alpha val="43137"/>
                    </a:srgbClr>
                  </a:outerShdw>
                </a:effectLst>
                <a:latin typeface="Times New Roman" pitchFamily="18" charset="0"/>
                <a:cs typeface="Times New Roman" pitchFamily="18" charset="0"/>
              </a:rPr>
              <a:t/>
            </a:r>
            <a:br>
              <a:rPr lang="uk-UA" sz="3200" dirty="0" smtClean="0">
                <a:effectLst>
                  <a:outerShdw blurRad="38100" dist="38100" dir="2700000" algn="tl">
                    <a:srgbClr val="000000">
                      <a:alpha val="43137"/>
                    </a:srgbClr>
                  </a:outerShdw>
                </a:effectLst>
                <a:latin typeface="Times New Roman" pitchFamily="18" charset="0"/>
                <a:cs typeface="Times New Roman" pitchFamily="18" charset="0"/>
              </a:rPr>
            </a:br>
            <a:r>
              <a:rPr lang="uk-UA" sz="3200" dirty="0" smtClean="0">
                <a:effectLst>
                  <a:outerShdw blurRad="38100" dist="38100" dir="2700000" algn="tl">
                    <a:srgbClr val="000000">
                      <a:alpha val="43137"/>
                    </a:srgbClr>
                  </a:outerShdw>
                </a:effectLst>
                <a:latin typeface="Times New Roman" pitchFamily="18" charset="0"/>
                <a:cs typeface="Times New Roman" pitchFamily="18" charset="0"/>
              </a:rPr>
              <a:t>- здійснювати плату за спеціальне природокористування та відшкодовувати завдані природі збитки.</a:t>
            </a:r>
            <a:endParaRPr lang="ru-RU" dirty="0"/>
          </a:p>
        </p:txBody>
      </p:sp>
    </p:spTree>
  </p:cSld>
  <p:clrMapOvr>
    <a:masterClrMapping/>
  </p:clrMapOvr>
  <p:transition>
    <p:newsflash/>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dirty="0" smtClean="0"/>
              <a:t>Принципи підприємницької діяльності</a:t>
            </a:r>
            <a:endParaRPr lang="ru-RU" dirty="0"/>
          </a:p>
        </p:txBody>
      </p:sp>
      <p:graphicFrame>
        <p:nvGraphicFramePr>
          <p:cNvPr id="4" name="Содержимое 3"/>
          <p:cNvGraphicFramePr>
            <a:graphicFrameLocks noGrp="1"/>
          </p:cNvGraphicFramePr>
          <p:nvPr>
            <p:ph idx="1"/>
          </p:nvPr>
        </p:nvGraphicFramePr>
        <p:xfrm>
          <a:off x="357158" y="1500174"/>
          <a:ext cx="8501122" cy="51435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newsflash/>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normAutofit/>
          </a:bodyPr>
          <a:lstStyle/>
          <a:p>
            <a:r>
              <a:rPr lang="uk-UA" sz="2000" dirty="0" smtClean="0">
                <a:latin typeface="Times New Roman" pitchFamily="18" charset="0"/>
                <a:cs typeface="Times New Roman" pitchFamily="18" charset="0"/>
              </a:rPr>
              <a:t>	</a:t>
            </a:r>
            <a:r>
              <a:rPr lang="uk-UA" sz="2000" b="1" i="1" dirty="0" smtClean="0">
                <a:latin typeface="Times New Roman" pitchFamily="18" charset="0"/>
                <a:cs typeface="Times New Roman" pitchFamily="18" charset="0"/>
              </a:rPr>
              <a:t>Господарсько-правова відповідальність </a:t>
            </a:r>
            <a:r>
              <a:rPr lang="uk-UA" sz="2000" dirty="0" smtClean="0">
                <a:latin typeface="Times New Roman" pitchFamily="18" charset="0"/>
                <a:cs typeface="Times New Roman" pitchFamily="18" charset="0"/>
              </a:rPr>
              <a:t>– це економічні за змістом та юридичні за формою методи впливу на економічні інтереси суб</a:t>
            </a:r>
            <a:r>
              <a:rPr lang="uk-UA" sz="2000" dirty="0" smtClean="0">
                <a:latin typeface="Constantia"/>
                <a:cs typeface="Times New Roman" pitchFamily="18" charset="0"/>
              </a:rPr>
              <a:t>’єкта господарювання – правопорушника.</a:t>
            </a:r>
            <a:r>
              <a:rPr lang="uk-UA" sz="2000" dirty="0" smtClean="0">
                <a:latin typeface="Times New Roman" pitchFamily="18" charset="0"/>
                <a:cs typeface="Times New Roman" pitchFamily="18" charset="0"/>
              </a:rPr>
              <a:t> </a:t>
            </a:r>
            <a:endParaRPr lang="ru-RU" sz="2000" dirty="0">
              <a:latin typeface="Times New Roman" pitchFamily="18" charset="0"/>
              <a:cs typeface="Times New Roman" pitchFamily="18" charset="0"/>
            </a:endParaRPr>
          </a:p>
        </p:txBody>
      </p:sp>
      <p:sp>
        <p:nvSpPr>
          <p:cNvPr id="5" name="Содержимое 4"/>
          <p:cNvSpPr>
            <a:spLocks noGrp="1"/>
          </p:cNvSpPr>
          <p:nvPr>
            <p:ph sz="half" idx="1"/>
          </p:nvPr>
        </p:nvSpPr>
        <p:spPr>
          <a:xfrm>
            <a:off x="142844" y="1428736"/>
            <a:ext cx="3971956" cy="5429264"/>
          </a:xfrm>
        </p:spPr>
        <p:txBody>
          <a:bodyPr>
            <a:normAutofit lnSpcReduction="10000"/>
          </a:bodyPr>
          <a:lstStyle/>
          <a:p>
            <a:pPr algn="ctr">
              <a:buNone/>
            </a:pPr>
            <a:r>
              <a:rPr lang="uk-UA" sz="1600" b="1" i="1" dirty="0" smtClean="0">
                <a:latin typeface="Times New Roman" pitchFamily="18" charset="0"/>
                <a:cs typeface="Times New Roman" pitchFamily="18" charset="0"/>
              </a:rPr>
              <a:t>Види господарських правопорушень </a:t>
            </a:r>
            <a:r>
              <a:rPr lang="uk-UA" sz="1600" b="1" i="1" dirty="0" smtClean="0">
                <a:latin typeface="Times New Roman" pitchFamily="18" charset="0"/>
                <a:cs typeface="Times New Roman" pitchFamily="18" charset="0"/>
              </a:rPr>
              <a:t>:</a:t>
            </a:r>
          </a:p>
          <a:p>
            <a:pPr algn="ctr">
              <a:buNone/>
            </a:pPr>
            <a:endParaRPr lang="uk-UA" sz="1600" b="1" i="1" dirty="0" smtClean="0">
              <a:latin typeface="Times New Roman" pitchFamily="18" charset="0"/>
              <a:cs typeface="Times New Roman" pitchFamily="18" charset="0"/>
            </a:endParaRPr>
          </a:p>
          <a:p>
            <a:pPr>
              <a:buNone/>
            </a:pPr>
            <a:r>
              <a:rPr lang="uk-UA" sz="1600" dirty="0" smtClean="0">
                <a:latin typeface="Times New Roman" pitchFamily="18" charset="0"/>
                <a:cs typeface="Times New Roman" pitchFamily="18" charset="0"/>
              </a:rPr>
              <a:t>1) Договірні – передбачені у договорах.</a:t>
            </a:r>
          </a:p>
          <a:p>
            <a:pPr>
              <a:buNone/>
            </a:pPr>
            <a:r>
              <a:rPr lang="uk-UA" sz="1600" dirty="0" smtClean="0">
                <a:latin typeface="Times New Roman" pitchFamily="18" charset="0"/>
                <a:cs typeface="Times New Roman" pitchFamily="18" charset="0"/>
              </a:rPr>
              <a:t>2) Позадоговірні – передбачені</a:t>
            </a:r>
          </a:p>
          <a:p>
            <a:pPr>
              <a:buNone/>
            </a:pPr>
            <a:r>
              <a:rPr lang="uk-UA" sz="1600" dirty="0" smtClean="0">
                <a:latin typeface="Times New Roman" pitchFamily="18" charset="0"/>
                <a:cs typeface="Times New Roman" pitchFamily="18" charset="0"/>
              </a:rPr>
              <a:t>законодавством.</a:t>
            </a:r>
          </a:p>
          <a:p>
            <a:pPr>
              <a:buNone/>
            </a:pPr>
            <a:endParaRPr lang="uk-UA" sz="1600" dirty="0" smtClean="0">
              <a:latin typeface="Times New Roman" pitchFamily="18" charset="0"/>
              <a:cs typeface="Times New Roman" pitchFamily="18" charset="0"/>
            </a:endParaRPr>
          </a:p>
          <a:p>
            <a:pPr algn="ctr">
              <a:buNone/>
            </a:pPr>
            <a:r>
              <a:rPr lang="uk-UA" sz="1600" b="1" i="1" dirty="0" smtClean="0">
                <a:latin typeface="Times New Roman" pitchFamily="18" charset="0"/>
                <a:cs typeface="Times New Roman" pitchFamily="18" charset="0"/>
              </a:rPr>
              <a:t>Підстави господарсько-правової відповідальності</a:t>
            </a:r>
            <a:r>
              <a:rPr lang="uk-UA" sz="1600" b="1" i="1" dirty="0" smtClean="0">
                <a:latin typeface="Times New Roman" pitchFamily="18" charset="0"/>
                <a:cs typeface="Times New Roman" pitchFamily="18" charset="0"/>
              </a:rPr>
              <a:t>:</a:t>
            </a:r>
          </a:p>
          <a:p>
            <a:pPr algn="ctr">
              <a:buNone/>
            </a:pPr>
            <a:endParaRPr lang="uk-UA" sz="1600" b="1" i="1" dirty="0" smtClean="0">
              <a:latin typeface="Times New Roman" pitchFamily="18" charset="0"/>
              <a:cs typeface="Times New Roman" pitchFamily="18" charset="0"/>
            </a:endParaRPr>
          </a:p>
          <a:p>
            <a:pPr>
              <a:buNone/>
            </a:pPr>
            <a:r>
              <a:rPr lang="uk-UA" sz="1600" dirty="0" smtClean="0">
                <a:latin typeface="Times New Roman" pitchFamily="18" charset="0"/>
                <a:cs typeface="Times New Roman" pitchFamily="18" charset="0"/>
              </a:rPr>
              <a:t>1) Юридичні – правовий документ, що</a:t>
            </a:r>
          </a:p>
          <a:p>
            <a:pPr>
              <a:buNone/>
            </a:pPr>
            <a:r>
              <a:rPr lang="uk-UA" sz="1600" dirty="0" smtClean="0">
                <a:latin typeface="Times New Roman" pitchFamily="18" charset="0"/>
                <a:cs typeface="Times New Roman" pitchFamily="18" charset="0"/>
              </a:rPr>
              <a:t>характеризує певну поведінку суб</a:t>
            </a:r>
            <a:r>
              <a:rPr lang="uk-UA" sz="1600" dirty="0" smtClean="0">
                <a:latin typeface="Constantia"/>
                <a:cs typeface="Times New Roman" pitchFamily="18" charset="0"/>
              </a:rPr>
              <a:t>’єкта</a:t>
            </a:r>
          </a:p>
          <a:p>
            <a:pPr>
              <a:buNone/>
            </a:pPr>
            <a:r>
              <a:rPr lang="uk-UA" sz="1600" dirty="0" smtClean="0">
                <a:latin typeface="Constantia"/>
                <a:cs typeface="Times New Roman" pitchFamily="18" charset="0"/>
              </a:rPr>
              <a:t>господарювання  як протиправну і</a:t>
            </a:r>
          </a:p>
          <a:p>
            <a:pPr>
              <a:buNone/>
            </a:pPr>
            <a:r>
              <a:rPr lang="uk-UA" sz="1600" dirty="0" smtClean="0">
                <a:latin typeface="Constantia"/>
                <a:cs typeface="Times New Roman" pitchFamily="18" charset="0"/>
              </a:rPr>
              <a:t>передбачає за неї форму  і розмір</a:t>
            </a:r>
          </a:p>
          <a:p>
            <a:pPr>
              <a:buNone/>
            </a:pPr>
            <a:r>
              <a:rPr lang="uk-UA" sz="1600" dirty="0" smtClean="0">
                <a:latin typeface="Constantia"/>
                <a:cs typeface="Times New Roman" pitchFamily="18" charset="0"/>
              </a:rPr>
              <a:t>відповідальності:  такими підставами в</a:t>
            </a:r>
          </a:p>
          <a:p>
            <a:pPr>
              <a:buNone/>
            </a:pPr>
            <a:r>
              <a:rPr lang="uk-UA" sz="1600" dirty="0" smtClean="0">
                <a:latin typeface="Constantia"/>
                <a:cs typeface="Times New Roman" pitchFamily="18" charset="0"/>
              </a:rPr>
              <a:t>Господарському праві є закон і договір</a:t>
            </a:r>
            <a:r>
              <a:rPr lang="uk-UA" sz="1600" dirty="0" smtClean="0">
                <a:latin typeface="Constantia"/>
                <a:cs typeface="Times New Roman" pitchFamily="18" charset="0"/>
              </a:rPr>
              <a:t>.</a:t>
            </a:r>
          </a:p>
          <a:p>
            <a:pPr>
              <a:buNone/>
            </a:pPr>
            <a:endParaRPr lang="uk-UA" sz="1600" dirty="0" smtClean="0">
              <a:latin typeface="Constantia"/>
              <a:cs typeface="Times New Roman" pitchFamily="18" charset="0"/>
            </a:endParaRPr>
          </a:p>
          <a:p>
            <a:pPr>
              <a:buNone/>
            </a:pPr>
            <a:r>
              <a:rPr lang="uk-UA" sz="1600" dirty="0" smtClean="0">
                <a:latin typeface="Times New Roman" pitchFamily="18" charset="0"/>
                <a:cs typeface="Times New Roman" pitchFamily="18" charset="0"/>
              </a:rPr>
              <a:t>2) Фактичні підстави – це ті життєві</a:t>
            </a:r>
          </a:p>
          <a:p>
            <a:pPr>
              <a:buNone/>
            </a:pPr>
            <a:r>
              <a:rPr lang="uk-UA" sz="1600" dirty="0" smtClean="0">
                <a:latin typeface="Times New Roman" pitchFamily="18" charset="0"/>
                <a:cs typeface="Times New Roman" pitchFamily="18" charset="0"/>
              </a:rPr>
              <a:t>ситуації, що характеризується законом або</a:t>
            </a:r>
          </a:p>
          <a:p>
            <a:pPr>
              <a:buNone/>
            </a:pPr>
            <a:r>
              <a:rPr lang="uk-UA" sz="1600" dirty="0" smtClean="0">
                <a:latin typeface="Times New Roman" pitchFamily="18" charset="0"/>
                <a:cs typeface="Times New Roman" pitchFamily="18" charset="0"/>
              </a:rPr>
              <a:t>договором як неправомірні </a:t>
            </a:r>
          </a:p>
          <a:p>
            <a:pPr>
              <a:buNone/>
            </a:pPr>
            <a:r>
              <a:rPr lang="uk-UA" sz="1600" b="1" i="1" dirty="0" smtClean="0">
                <a:latin typeface="Times New Roman" pitchFamily="18" charset="0"/>
                <a:cs typeface="Times New Roman" pitchFamily="18" charset="0"/>
              </a:rPr>
              <a:t>(склад господарського правопорушення).</a:t>
            </a:r>
            <a:endParaRPr lang="ru-RU" sz="1600" b="1" i="1" dirty="0">
              <a:latin typeface="Times New Roman" pitchFamily="18" charset="0"/>
              <a:cs typeface="Times New Roman" pitchFamily="18" charset="0"/>
            </a:endParaRPr>
          </a:p>
        </p:txBody>
      </p:sp>
      <p:sp>
        <p:nvSpPr>
          <p:cNvPr id="6" name="Содержимое 5"/>
          <p:cNvSpPr>
            <a:spLocks noGrp="1"/>
          </p:cNvSpPr>
          <p:nvPr>
            <p:ph sz="half" idx="2"/>
          </p:nvPr>
        </p:nvSpPr>
        <p:spPr/>
        <p:txBody>
          <a:bodyPr>
            <a:normAutofit lnSpcReduction="10000"/>
          </a:bodyPr>
          <a:lstStyle/>
          <a:p>
            <a:pPr>
              <a:buNone/>
            </a:pPr>
            <a:r>
              <a:rPr lang="uk-UA" dirty="0" smtClean="0"/>
              <a:t> </a:t>
            </a:r>
            <a:endParaRPr lang="ru-RU" dirty="0"/>
          </a:p>
        </p:txBody>
      </p:sp>
      <p:graphicFrame>
        <p:nvGraphicFramePr>
          <p:cNvPr id="12" name="Схема 11"/>
          <p:cNvGraphicFramePr/>
          <p:nvPr/>
        </p:nvGraphicFramePr>
        <p:xfrm>
          <a:off x="4429124" y="2071678"/>
          <a:ext cx="4500594" cy="46434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4" name="TextBox 13"/>
          <p:cNvSpPr txBox="1"/>
          <p:nvPr/>
        </p:nvSpPr>
        <p:spPr>
          <a:xfrm>
            <a:off x="4500562" y="1571612"/>
            <a:ext cx="4214842" cy="369332"/>
          </a:xfrm>
          <a:prstGeom prst="rect">
            <a:avLst/>
          </a:prstGeom>
          <a:noFill/>
        </p:spPr>
        <p:txBody>
          <a:bodyPr wrap="square" rtlCol="0">
            <a:spAutoFit/>
          </a:bodyPr>
          <a:lstStyle/>
          <a:p>
            <a:pPr algn="ctr">
              <a:buNone/>
            </a:pPr>
            <a:r>
              <a:rPr lang="uk-UA" b="1" i="1" dirty="0" smtClean="0">
                <a:latin typeface="Times New Roman" pitchFamily="18" charset="0"/>
                <a:cs typeface="Times New Roman" pitchFamily="18" charset="0"/>
              </a:rPr>
              <a:t>Склад господарського правопорушення</a:t>
            </a:r>
            <a:endParaRPr lang="ru-RU" b="1" i="1" dirty="0">
              <a:latin typeface="Times New Roman" pitchFamily="18" charset="0"/>
              <a:cs typeface="Times New Roman" pitchFamily="18" charset="0"/>
            </a:endParaRPr>
          </a:p>
        </p:txBody>
      </p:sp>
    </p:spTree>
  </p:cSld>
  <p:clrMapOvr>
    <a:masterClrMapping/>
  </p:clrMapOvr>
  <p:transition>
    <p:newsflash/>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Схема 9"/>
          <p:cNvGraphicFramePr/>
          <p:nvPr/>
        </p:nvGraphicFramePr>
        <p:xfrm>
          <a:off x="428596" y="285728"/>
          <a:ext cx="4000528" cy="28892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5" name="Схема 14"/>
          <p:cNvGraphicFramePr/>
          <p:nvPr/>
        </p:nvGraphicFramePr>
        <p:xfrm>
          <a:off x="4643438" y="428604"/>
          <a:ext cx="3905256" cy="3032132"/>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graphicFrame>
        <p:nvGraphicFramePr>
          <p:cNvPr id="16" name="Схема 15"/>
          <p:cNvGraphicFramePr/>
          <p:nvPr/>
        </p:nvGraphicFramePr>
        <p:xfrm>
          <a:off x="642910" y="3643314"/>
          <a:ext cx="7929618" cy="928694"/>
        </p:xfrm>
        <a:graphic>
          <a:graphicData uri="http://schemas.openxmlformats.org/drawingml/2006/diagram">
            <dgm:relIds xmlns:dgm="http://schemas.openxmlformats.org/drawingml/2006/diagram" xmlns:r="http://schemas.openxmlformats.org/officeDocument/2006/relationships" r:dm="rId10" r:lo="rId11" r:qs="rId12" r:cs="rId13"/>
          </a:graphicData>
        </a:graphic>
      </p:graphicFrame>
      <p:graphicFrame>
        <p:nvGraphicFramePr>
          <p:cNvPr id="17" name="Схема 16"/>
          <p:cNvGraphicFramePr/>
          <p:nvPr/>
        </p:nvGraphicFramePr>
        <p:xfrm>
          <a:off x="571472" y="5000636"/>
          <a:ext cx="8358246" cy="1531934"/>
        </p:xfrm>
        <a:graphic>
          <a:graphicData uri="http://schemas.openxmlformats.org/drawingml/2006/diagram">
            <dgm:relIds xmlns:dgm="http://schemas.openxmlformats.org/drawingml/2006/diagram" xmlns:r="http://schemas.openxmlformats.org/officeDocument/2006/relationships" r:dm="rId14" r:lo="rId15" r:qs="rId16" r:cs="rId17"/>
          </a:graphicData>
        </a:graphic>
      </p:graphicFrame>
      <p:sp>
        <p:nvSpPr>
          <p:cNvPr id="19" name="TextBox 18"/>
          <p:cNvSpPr txBox="1"/>
          <p:nvPr/>
        </p:nvSpPr>
        <p:spPr>
          <a:xfrm>
            <a:off x="1357290" y="4572008"/>
            <a:ext cx="6500858" cy="461665"/>
          </a:xfrm>
          <a:prstGeom prst="rect">
            <a:avLst/>
          </a:prstGeom>
          <a:noFill/>
        </p:spPr>
        <p:txBody>
          <a:bodyPr wrap="square" rtlCol="0">
            <a:spAutoFit/>
          </a:bodyPr>
          <a:lstStyle/>
          <a:p>
            <a:pPr algn="ctr"/>
            <a:r>
              <a:rPr lang="uk-UA" sz="2400" dirty="0" smtClean="0">
                <a:latin typeface="Times New Roman" pitchFamily="18" charset="0"/>
                <a:cs typeface="Times New Roman" pitchFamily="18" charset="0"/>
              </a:rPr>
              <a:t>Засади господарського судочинства:</a:t>
            </a:r>
            <a:endParaRPr lang="ru-RU" sz="2400" dirty="0">
              <a:latin typeface="Times New Roman" pitchFamily="18" charset="0"/>
              <a:cs typeface="Times New Roman" pitchFamily="18" charset="0"/>
            </a:endParaRPr>
          </a:p>
        </p:txBody>
      </p:sp>
    </p:spTree>
  </p:cSld>
  <p:clrMapOvr>
    <a:masterClrMapping/>
  </p:clrMapOvr>
  <p:transition>
    <p:newsflash/>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http://go2.imgsmail.ru/imgpreview?key=http%3A//pharm-system.com/images/reviews/images1069.jpg&amp;mb=imgdb_preview_1869"/>
          <p:cNvPicPr>
            <a:picLocks noChangeAspect="1" noChangeArrowheads="1"/>
          </p:cNvPicPr>
          <p:nvPr/>
        </p:nvPicPr>
        <p:blipFill>
          <a:blip r:embed="rId2"/>
          <a:srcRect/>
          <a:stretch>
            <a:fillRect/>
          </a:stretch>
        </p:blipFill>
        <p:spPr bwMode="auto">
          <a:xfrm>
            <a:off x="3611455" y="1357298"/>
            <a:ext cx="1983889" cy="3214710"/>
          </a:xfrm>
          <a:prstGeom prst="rect">
            <a:avLst/>
          </a:prstGeom>
          <a:noFill/>
        </p:spPr>
      </p:pic>
    </p:spTree>
  </p:cSld>
  <p:clrMapOvr>
    <a:masterClrMapping/>
  </p:clrMapOvr>
  <p:transition>
    <p:newsflash/>
  </p:transition>
</p:sld>
</file>

<file path=ppt/theme/theme1.xml><?xml version="1.0" encoding="utf-8"?>
<a:theme xmlns:a="http://schemas.openxmlformats.org/drawingml/2006/main" name="Техническая">
  <a:themeElements>
    <a:clrScheme name="Техническая">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Техническая">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Техническая">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502</TotalTime>
  <Words>399</Words>
  <PresentationFormat>Экран (4:3)</PresentationFormat>
  <Paragraphs>85</Paragraphs>
  <Slides>9</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Техническая</vt:lpstr>
      <vt:lpstr>Підготувала  Викладач іванчук  настасія миколаївна</vt:lpstr>
      <vt:lpstr> Господарське право – самостійна галузь права, що являє собою систему норм, за допомогою  яких здійснюється правовий вплив на відносини, що виникають між суб’єктами господарського права під час організації та здійснення господарської діяльності, метою утвердження та підтримання суспільного господарського порядку.</vt:lpstr>
      <vt:lpstr> Суб’єкти господарювання – це учасники господарських відносин , які здійснюють господарську діяльність, реалізуючи господарську компетенцію  (сукупність господарських прав і обов‘язків), мають відокремлене  майно і несуть відповідальність за своїми зобов’язаннями в межах цього майна.</vt:lpstr>
      <vt:lpstr>Слайд 4</vt:lpstr>
      <vt:lpstr>Слайд 5</vt:lpstr>
      <vt:lpstr>Принципи підприємницької діяльності</vt:lpstr>
      <vt:lpstr> Господарсько-правова відповідальність – це економічні за змістом та юридичні за формою методи впливу на економічні інтереси суб’єкта господарювання – правопорушника. </vt:lpstr>
      <vt:lpstr>Слайд 8</vt:lpstr>
      <vt:lpstr>Слайд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Підготувала  Викладач іванчук  настасія миколаївна</dc:title>
  <dc:creator>Пупс</dc:creator>
  <cp:lastModifiedBy>Андрейка</cp:lastModifiedBy>
  <cp:revision>56</cp:revision>
  <dcterms:created xsi:type="dcterms:W3CDTF">2013-10-12T14:24:16Z</dcterms:created>
  <dcterms:modified xsi:type="dcterms:W3CDTF">2013-10-13T16:33:20Z</dcterms:modified>
</cp:coreProperties>
</file>