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5" r:id="rId13"/>
    <p:sldId id="274" r:id="rId14"/>
    <p:sldId id="276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49" autoAdjust="0"/>
  </p:normalViewPr>
  <p:slideViewPr>
    <p:cSldViewPr>
      <p:cViewPr varScale="1">
        <p:scale>
          <a:sx n="118" d="100"/>
          <a:sy n="118" d="100"/>
        </p:scale>
        <p:origin x="-7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B8AE65-5791-4DFF-ADF6-B3F300FC957B}" type="doc">
      <dgm:prSet loTypeId="urn:microsoft.com/office/officeart/2008/layout/HorizontalMultiLevelHierarchy" loCatId="hierarchy" qsTypeId="urn:microsoft.com/office/officeart/2005/8/quickstyle/3d7" qsCatId="3D" csTypeId="urn:microsoft.com/office/officeart/2005/8/colors/accent2_1" csCatId="accent2" phldr="1"/>
      <dgm:spPr/>
      <dgm:t>
        <a:bodyPr/>
        <a:lstStyle/>
        <a:p>
          <a:endParaRPr lang="uk-UA"/>
        </a:p>
      </dgm:t>
    </dgm:pt>
    <dgm:pt modelId="{D9BD68BA-C106-4FE1-9BAF-560F3A8A1411}">
      <dgm:prSet phldrT="[Текст]"/>
      <dgm:spPr/>
      <dgm:t>
        <a:bodyPr/>
        <a:lstStyle/>
        <a:p>
          <a:pPr algn="ctr"/>
          <a:r>
            <a:rPr lang="ru-RU" dirty="0" smtClean="0"/>
            <a:t>Аппарат ВРУ</a:t>
          </a:r>
          <a:endParaRPr lang="uk-UA" dirty="0"/>
        </a:p>
      </dgm:t>
    </dgm:pt>
    <dgm:pt modelId="{33693417-5894-4185-A608-143116579CBD}" type="parTrans" cxnId="{0B37D2DA-1019-4880-B500-0520AEC32A50}">
      <dgm:prSet/>
      <dgm:spPr/>
      <dgm:t>
        <a:bodyPr/>
        <a:lstStyle/>
        <a:p>
          <a:pPr algn="ctr"/>
          <a:endParaRPr lang="uk-UA"/>
        </a:p>
      </dgm:t>
    </dgm:pt>
    <dgm:pt modelId="{F4FD9D45-5E27-4DFD-8854-4D8549A47F00}" type="sibTrans" cxnId="{0B37D2DA-1019-4880-B500-0520AEC32A50}">
      <dgm:prSet/>
      <dgm:spPr/>
      <dgm:t>
        <a:bodyPr/>
        <a:lstStyle/>
        <a:p>
          <a:pPr algn="ctr"/>
          <a:endParaRPr lang="uk-UA"/>
        </a:p>
      </dgm:t>
    </dgm:pt>
    <dgm:pt modelId="{2402CA51-BACC-4EDF-8AB1-CE5FD494ADCE}">
      <dgm:prSet phldrT="[Текст]"/>
      <dgm:spPr/>
      <dgm:t>
        <a:bodyPr/>
        <a:lstStyle/>
        <a:p>
          <a:pPr algn="ctr"/>
          <a:r>
            <a:rPr lang="ru-RU" b="1" dirty="0" smtClean="0"/>
            <a:t>За пол</a:t>
          </a:r>
          <a:r>
            <a:rPr lang="uk-UA" b="1" dirty="0" err="1" smtClean="0"/>
            <a:t>ітичною</a:t>
          </a:r>
          <a:r>
            <a:rPr lang="uk-UA" b="1" dirty="0" smtClean="0"/>
            <a:t> організацією, належністю до певної політичної партії (блоку) – депутатські фракції</a:t>
          </a:r>
          <a:endParaRPr lang="uk-UA" b="1" dirty="0"/>
        </a:p>
      </dgm:t>
    </dgm:pt>
    <dgm:pt modelId="{2F56AB6D-52C1-4340-B335-3FF23816C895}" type="parTrans" cxnId="{93AA002F-6194-4A06-BB00-CAB2C151037D}">
      <dgm:prSet/>
      <dgm:spPr/>
      <dgm:t>
        <a:bodyPr/>
        <a:lstStyle/>
        <a:p>
          <a:pPr algn="ctr"/>
          <a:endParaRPr lang="uk-UA"/>
        </a:p>
      </dgm:t>
    </dgm:pt>
    <dgm:pt modelId="{64E9E44B-7D15-4E48-96BF-B7D680F64061}" type="sibTrans" cxnId="{93AA002F-6194-4A06-BB00-CAB2C151037D}">
      <dgm:prSet/>
      <dgm:spPr/>
      <dgm:t>
        <a:bodyPr/>
        <a:lstStyle/>
        <a:p>
          <a:pPr algn="ctr"/>
          <a:endParaRPr lang="uk-UA"/>
        </a:p>
      </dgm:t>
    </dgm:pt>
    <dgm:pt modelId="{B044FA37-8141-4D19-842B-1B37DF85C4FD}">
      <dgm:prSet phldrT="[Текст]"/>
      <dgm:spPr/>
      <dgm:t>
        <a:bodyPr/>
        <a:lstStyle/>
        <a:p>
          <a:pPr algn="ctr"/>
          <a:r>
            <a:rPr lang="uk-UA" b="1" dirty="0" smtClean="0"/>
            <a:t>Керівництво: Голова, перший заступник Голови, заступник Голови ВРУ</a:t>
          </a:r>
          <a:endParaRPr lang="uk-UA" b="1" dirty="0"/>
        </a:p>
      </dgm:t>
    </dgm:pt>
    <dgm:pt modelId="{D8C0D076-407C-408A-B283-56DC2BC96117}" type="parTrans" cxnId="{84CA8F0D-E5D0-4374-8E40-029B809983F2}">
      <dgm:prSet/>
      <dgm:spPr/>
      <dgm:t>
        <a:bodyPr/>
        <a:lstStyle/>
        <a:p>
          <a:pPr algn="ctr"/>
          <a:endParaRPr lang="uk-UA"/>
        </a:p>
      </dgm:t>
    </dgm:pt>
    <dgm:pt modelId="{BC1D13C9-7A8E-48EB-BB3D-15B43A8CF8F8}" type="sibTrans" cxnId="{84CA8F0D-E5D0-4374-8E40-029B809983F2}">
      <dgm:prSet/>
      <dgm:spPr/>
      <dgm:t>
        <a:bodyPr/>
        <a:lstStyle/>
        <a:p>
          <a:pPr algn="ctr"/>
          <a:endParaRPr lang="uk-UA"/>
        </a:p>
      </dgm:t>
    </dgm:pt>
    <dgm:pt modelId="{CF870719-1983-4D24-8BBC-993374CD679B}">
      <dgm:prSet phldrT="[Текст]"/>
      <dgm:spPr/>
      <dgm:t>
        <a:bodyPr/>
        <a:lstStyle/>
        <a:p>
          <a:pPr algn="ctr"/>
          <a:r>
            <a:rPr lang="uk-UA" b="1" dirty="0" smtClean="0"/>
            <a:t>За професійною ознакою, напрямом діяльності – комітети ВРУ</a:t>
          </a:r>
          <a:endParaRPr lang="uk-UA" b="1" dirty="0"/>
        </a:p>
      </dgm:t>
    </dgm:pt>
    <dgm:pt modelId="{2529FE85-3EB3-498E-92EF-AB176D88C6C9}" type="parTrans" cxnId="{307D62FE-E1BD-49E2-BBC6-0B0EFDEF938A}">
      <dgm:prSet/>
      <dgm:spPr/>
      <dgm:t>
        <a:bodyPr/>
        <a:lstStyle/>
        <a:p>
          <a:pPr algn="ctr"/>
          <a:endParaRPr lang="uk-UA"/>
        </a:p>
      </dgm:t>
    </dgm:pt>
    <dgm:pt modelId="{79523B89-E658-48A4-A5D6-24A3193E363E}" type="sibTrans" cxnId="{307D62FE-E1BD-49E2-BBC6-0B0EFDEF938A}">
      <dgm:prSet/>
      <dgm:spPr/>
      <dgm:t>
        <a:bodyPr/>
        <a:lstStyle/>
        <a:p>
          <a:pPr algn="ctr"/>
          <a:endParaRPr lang="uk-UA"/>
        </a:p>
      </dgm:t>
    </dgm:pt>
    <dgm:pt modelId="{ECAA1C0E-4004-4DDE-A1B9-D707FF0D57C3}" type="pres">
      <dgm:prSet presAssocID="{60B8AE65-5791-4DFF-ADF6-B3F300FC957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DB5A7C1-0465-4D79-8AB6-35A9DA89543A}" type="pres">
      <dgm:prSet presAssocID="{D9BD68BA-C106-4FE1-9BAF-560F3A8A1411}" presName="root1" presStyleCnt="0"/>
      <dgm:spPr/>
    </dgm:pt>
    <dgm:pt modelId="{5ABD8206-B3FC-49A5-BBA9-98CD36F039FB}" type="pres">
      <dgm:prSet presAssocID="{D9BD68BA-C106-4FE1-9BAF-560F3A8A1411}" presName="LevelOneTextNode" presStyleLbl="node0" presStyleIdx="0" presStyleCnt="1" custLinFactNeighborX="-4989" custLinFactNeighborY="1279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2E42658-BA5D-465F-9114-D62E1AEAF355}" type="pres">
      <dgm:prSet presAssocID="{D9BD68BA-C106-4FE1-9BAF-560F3A8A1411}" presName="level2hierChild" presStyleCnt="0"/>
      <dgm:spPr/>
    </dgm:pt>
    <dgm:pt modelId="{7378C901-BCFA-4BFC-BEDA-B1132892EDA7}" type="pres">
      <dgm:prSet presAssocID="{2F56AB6D-52C1-4340-B335-3FF23816C895}" presName="conn2-1" presStyleLbl="parChTrans1D2" presStyleIdx="0" presStyleCnt="3"/>
      <dgm:spPr/>
      <dgm:t>
        <a:bodyPr/>
        <a:lstStyle/>
        <a:p>
          <a:endParaRPr lang="uk-UA"/>
        </a:p>
      </dgm:t>
    </dgm:pt>
    <dgm:pt modelId="{A18EE830-C4FC-4B55-AD5A-7CB42ACE8661}" type="pres">
      <dgm:prSet presAssocID="{2F56AB6D-52C1-4340-B335-3FF23816C895}" presName="connTx" presStyleLbl="parChTrans1D2" presStyleIdx="0" presStyleCnt="3"/>
      <dgm:spPr/>
      <dgm:t>
        <a:bodyPr/>
        <a:lstStyle/>
        <a:p>
          <a:endParaRPr lang="uk-UA"/>
        </a:p>
      </dgm:t>
    </dgm:pt>
    <dgm:pt modelId="{0E52A979-4C93-4D6A-BDF1-2FFCA128DF5F}" type="pres">
      <dgm:prSet presAssocID="{2402CA51-BACC-4EDF-8AB1-CE5FD494ADCE}" presName="root2" presStyleCnt="0"/>
      <dgm:spPr/>
    </dgm:pt>
    <dgm:pt modelId="{C2FF62CD-44FE-4339-B236-B36FFD7817F5}" type="pres">
      <dgm:prSet presAssocID="{2402CA51-BACC-4EDF-8AB1-CE5FD494ADCE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49B3B02-D7F9-4C6F-8ED5-A7F5FE274EC0}" type="pres">
      <dgm:prSet presAssocID="{2402CA51-BACC-4EDF-8AB1-CE5FD494ADCE}" presName="level3hierChild" presStyleCnt="0"/>
      <dgm:spPr/>
    </dgm:pt>
    <dgm:pt modelId="{43FA9E46-DC93-414C-86F3-B489082D342E}" type="pres">
      <dgm:prSet presAssocID="{D8C0D076-407C-408A-B283-56DC2BC96117}" presName="conn2-1" presStyleLbl="parChTrans1D2" presStyleIdx="1" presStyleCnt="3"/>
      <dgm:spPr/>
      <dgm:t>
        <a:bodyPr/>
        <a:lstStyle/>
        <a:p>
          <a:endParaRPr lang="uk-UA"/>
        </a:p>
      </dgm:t>
    </dgm:pt>
    <dgm:pt modelId="{9498064E-2A77-4DD0-8432-50B1C6293B7D}" type="pres">
      <dgm:prSet presAssocID="{D8C0D076-407C-408A-B283-56DC2BC96117}" presName="connTx" presStyleLbl="parChTrans1D2" presStyleIdx="1" presStyleCnt="3"/>
      <dgm:spPr/>
      <dgm:t>
        <a:bodyPr/>
        <a:lstStyle/>
        <a:p>
          <a:endParaRPr lang="uk-UA"/>
        </a:p>
      </dgm:t>
    </dgm:pt>
    <dgm:pt modelId="{C4AC9DDB-B971-49B3-B70C-1138ACA43532}" type="pres">
      <dgm:prSet presAssocID="{B044FA37-8141-4D19-842B-1B37DF85C4FD}" presName="root2" presStyleCnt="0"/>
      <dgm:spPr/>
    </dgm:pt>
    <dgm:pt modelId="{F811F200-97DE-430E-B578-4F2835C18480}" type="pres">
      <dgm:prSet presAssocID="{B044FA37-8141-4D19-842B-1B37DF85C4FD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1DAE43B-6A98-47B2-A18A-2E506FCE994C}" type="pres">
      <dgm:prSet presAssocID="{B044FA37-8141-4D19-842B-1B37DF85C4FD}" presName="level3hierChild" presStyleCnt="0"/>
      <dgm:spPr/>
    </dgm:pt>
    <dgm:pt modelId="{4E776B22-6D27-46E3-A4D1-44F1BEA1897C}" type="pres">
      <dgm:prSet presAssocID="{2529FE85-3EB3-498E-92EF-AB176D88C6C9}" presName="conn2-1" presStyleLbl="parChTrans1D2" presStyleIdx="2" presStyleCnt="3"/>
      <dgm:spPr/>
      <dgm:t>
        <a:bodyPr/>
        <a:lstStyle/>
        <a:p>
          <a:endParaRPr lang="uk-UA"/>
        </a:p>
      </dgm:t>
    </dgm:pt>
    <dgm:pt modelId="{50428056-C2C0-4ED3-9D0E-9AF46A1C2A73}" type="pres">
      <dgm:prSet presAssocID="{2529FE85-3EB3-498E-92EF-AB176D88C6C9}" presName="connTx" presStyleLbl="parChTrans1D2" presStyleIdx="2" presStyleCnt="3"/>
      <dgm:spPr/>
      <dgm:t>
        <a:bodyPr/>
        <a:lstStyle/>
        <a:p>
          <a:endParaRPr lang="uk-UA"/>
        </a:p>
      </dgm:t>
    </dgm:pt>
    <dgm:pt modelId="{806EFF8E-99B6-459C-B18A-DE57E9793404}" type="pres">
      <dgm:prSet presAssocID="{CF870719-1983-4D24-8BBC-993374CD679B}" presName="root2" presStyleCnt="0"/>
      <dgm:spPr/>
    </dgm:pt>
    <dgm:pt modelId="{CA083544-3BFF-4377-B0C3-E3D215E3568C}" type="pres">
      <dgm:prSet presAssocID="{CF870719-1983-4D24-8BBC-993374CD679B}" presName="LevelTwoTextNode" presStyleLbl="node2" presStyleIdx="2" presStyleCnt="3" custLinFactNeighborX="169" custLinFactNeighborY="140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9177670-D3D4-497E-AF9E-EC19592BC159}" type="pres">
      <dgm:prSet presAssocID="{CF870719-1983-4D24-8BBC-993374CD679B}" presName="level3hierChild" presStyleCnt="0"/>
      <dgm:spPr/>
    </dgm:pt>
  </dgm:ptLst>
  <dgm:cxnLst>
    <dgm:cxn modelId="{307D62FE-E1BD-49E2-BBC6-0B0EFDEF938A}" srcId="{D9BD68BA-C106-4FE1-9BAF-560F3A8A1411}" destId="{CF870719-1983-4D24-8BBC-993374CD679B}" srcOrd="2" destOrd="0" parTransId="{2529FE85-3EB3-498E-92EF-AB176D88C6C9}" sibTransId="{79523B89-E658-48A4-A5D6-24A3193E363E}"/>
    <dgm:cxn modelId="{9AD701F8-397E-4499-8C80-A46BE4C3ABD3}" type="presOf" srcId="{2F56AB6D-52C1-4340-B335-3FF23816C895}" destId="{A18EE830-C4FC-4B55-AD5A-7CB42ACE8661}" srcOrd="1" destOrd="0" presId="urn:microsoft.com/office/officeart/2008/layout/HorizontalMultiLevelHierarchy"/>
    <dgm:cxn modelId="{877BAE26-7A42-4691-9FCD-5F1D3895999F}" type="presOf" srcId="{D8C0D076-407C-408A-B283-56DC2BC96117}" destId="{43FA9E46-DC93-414C-86F3-B489082D342E}" srcOrd="0" destOrd="0" presId="urn:microsoft.com/office/officeart/2008/layout/HorizontalMultiLevelHierarchy"/>
    <dgm:cxn modelId="{2C53C3CB-7625-4F6D-97E5-587105EA6BEC}" type="presOf" srcId="{2529FE85-3EB3-498E-92EF-AB176D88C6C9}" destId="{50428056-C2C0-4ED3-9D0E-9AF46A1C2A73}" srcOrd="1" destOrd="0" presId="urn:microsoft.com/office/officeart/2008/layout/HorizontalMultiLevelHierarchy"/>
    <dgm:cxn modelId="{E2DAEEB0-756C-488E-A444-AFE3104766B0}" type="presOf" srcId="{B044FA37-8141-4D19-842B-1B37DF85C4FD}" destId="{F811F200-97DE-430E-B578-4F2835C18480}" srcOrd="0" destOrd="0" presId="urn:microsoft.com/office/officeart/2008/layout/HorizontalMultiLevelHierarchy"/>
    <dgm:cxn modelId="{38892C2C-4174-4928-B7D3-54508F21E44C}" type="presOf" srcId="{2402CA51-BACC-4EDF-8AB1-CE5FD494ADCE}" destId="{C2FF62CD-44FE-4339-B236-B36FFD7817F5}" srcOrd="0" destOrd="0" presId="urn:microsoft.com/office/officeart/2008/layout/HorizontalMultiLevelHierarchy"/>
    <dgm:cxn modelId="{0B37D2DA-1019-4880-B500-0520AEC32A50}" srcId="{60B8AE65-5791-4DFF-ADF6-B3F300FC957B}" destId="{D9BD68BA-C106-4FE1-9BAF-560F3A8A1411}" srcOrd="0" destOrd="0" parTransId="{33693417-5894-4185-A608-143116579CBD}" sibTransId="{F4FD9D45-5E27-4DFD-8854-4D8549A47F00}"/>
    <dgm:cxn modelId="{8A454F63-5C85-41E9-83DD-17DC2FD55CC2}" type="presOf" srcId="{2529FE85-3EB3-498E-92EF-AB176D88C6C9}" destId="{4E776B22-6D27-46E3-A4D1-44F1BEA1897C}" srcOrd="0" destOrd="0" presId="urn:microsoft.com/office/officeart/2008/layout/HorizontalMultiLevelHierarchy"/>
    <dgm:cxn modelId="{C7AC1843-D157-4D29-B08B-D4DA2ADC3C83}" type="presOf" srcId="{D8C0D076-407C-408A-B283-56DC2BC96117}" destId="{9498064E-2A77-4DD0-8432-50B1C6293B7D}" srcOrd="1" destOrd="0" presId="urn:microsoft.com/office/officeart/2008/layout/HorizontalMultiLevelHierarchy"/>
    <dgm:cxn modelId="{7A88250B-793F-4B91-9DFF-E1A8BD09BB7C}" type="presOf" srcId="{2F56AB6D-52C1-4340-B335-3FF23816C895}" destId="{7378C901-BCFA-4BFC-BEDA-B1132892EDA7}" srcOrd="0" destOrd="0" presId="urn:microsoft.com/office/officeart/2008/layout/HorizontalMultiLevelHierarchy"/>
    <dgm:cxn modelId="{93AA002F-6194-4A06-BB00-CAB2C151037D}" srcId="{D9BD68BA-C106-4FE1-9BAF-560F3A8A1411}" destId="{2402CA51-BACC-4EDF-8AB1-CE5FD494ADCE}" srcOrd="0" destOrd="0" parTransId="{2F56AB6D-52C1-4340-B335-3FF23816C895}" sibTransId="{64E9E44B-7D15-4E48-96BF-B7D680F64061}"/>
    <dgm:cxn modelId="{31980831-131D-4F2C-8C6F-7A594025E7B3}" type="presOf" srcId="{D9BD68BA-C106-4FE1-9BAF-560F3A8A1411}" destId="{5ABD8206-B3FC-49A5-BBA9-98CD36F039FB}" srcOrd="0" destOrd="0" presId="urn:microsoft.com/office/officeart/2008/layout/HorizontalMultiLevelHierarchy"/>
    <dgm:cxn modelId="{CE77CE46-17A9-4B62-BAC3-DEAF6605AD7F}" type="presOf" srcId="{CF870719-1983-4D24-8BBC-993374CD679B}" destId="{CA083544-3BFF-4377-B0C3-E3D215E3568C}" srcOrd="0" destOrd="0" presId="urn:microsoft.com/office/officeart/2008/layout/HorizontalMultiLevelHierarchy"/>
    <dgm:cxn modelId="{84CA8F0D-E5D0-4374-8E40-029B809983F2}" srcId="{D9BD68BA-C106-4FE1-9BAF-560F3A8A1411}" destId="{B044FA37-8141-4D19-842B-1B37DF85C4FD}" srcOrd="1" destOrd="0" parTransId="{D8C0D076-407C-408A-B283-56DC2BC96117}" sibTransId="{BC1D13C9-7A8E-48EB-BB3D-15B43A8CF8F8}"/>
    <dgm:cxn modelId="{A421207A-C920-4EE5-B8E1-DC59E5E53B3D}" type="presOf" srcId="{60B8AE65-5791-4DFF-ADF6-B3F300FC957B}" destId="{ECAA1C0E-4004-4DDE-A1B9-D707FF0D57C3}" srcOrd="0" destOrd="0" presId="urn:microsoft.com/office/officeart/2008/layout/HorizontalMultiLevelHierarchy"/>
    <dgm:cxn modelId="{AF9CC91C-377A-4AD3-8A9B-2E027A5A903C}" type="presParOf" srcId="{ECAA1C0E-4004-4DDE-A1B9-D707FF0D57C3}" destId="{BDB5A7C1-0465-4D79-8AB6-35A9DA89543A}" srcOrd="0" destOrd="0" presId="urn:microsoft.com/office/officeart/2008/layout/HorizontalMultiLevelHierarchy"/>
    <dgm:cxn modelId="{012B00CF-35B5-4164-870B-6E2328A0C3C4}" type="presParOf" srcId="{BDB5A7C1-0465-4D79-8AB6-35A9DA89543A}" destId="{5ABD8206-B3FC-49A5-BBA9-98CD36F039FB}" srcOrd="0" destOrd="0" presId="urn:microsoft.com/office/officeart/2008/layout/HorizontalMultiLevelHierarchy"/>
    <dgm:cxn modelId="{72155E2E-3FF8-48A0-AABA-92CD888F888D}" type="presParOf" srcId="{BDB5A7C1-0465-4D79-8AB6-35A9DA89543A}" destId="{02E42658-BA5D-465F-9114-D62E1AEAF355}" srcOrd="1" destOrd="0" presId="urn:microsoft.com/office/officeart/2008/layout/HorizontalMultiLevelHierarchy"/>
    <dgm:cxn modelId="{6B8ED3D5-EA14-4539-B5B2-179018F0B1B0}" type="presParOf" srcId="{02E42658-BA5D-465F-9114-D62E1AEAF355}" destId="{7378C901-BCFA-4BFC-BEDA-B1132892EDA7}" srcOrd="0" destOrd="0" presId="urn:microsoft.com/office/officeart/2008/layout/HorizontalMultiLevelHierarchy"/>
    <dgm:cxn modelId="{3DBA4D0C-D003-4609-8BC0-F2B612CF62E5}" type="presParOf" srcId="{7378C901-BCFA-4BFC-BEDA-B1132892EDA7}" destId="{A18EE830-C4FC-4B55-AD5A-7CB42ACE8661}" srcOrd="0" destOrd="0" presId="urn:microsoft.com/office/officeart/2008/layout/HorizontalMultiLevelHierarchy"/>
    <dgm:cxn modelId="{E1BB5F16-A5AF-4ECB-8A11-2AF83AF637C1}" type="presParOf" srcId="{02E42658-BA5D-465F-9114-D62E1AEAF355}" destId="{0E52A979-4C93-4D6A-BDF1-2FFCA128DF5F}" srcOrd="1" destOrd="0" presId="urn:microsoft.com/office/officeart/2008/layout/HorizontalMultiLevelHierarchy"/>
    <dgm:cxn modelId="{717E6B48-5783-4FEC-99BD-9CC61260E9A3}" type="presParOf" srcId="{0E52A979-4C93-4D6A-BDF1-2FFCA128DF5F}" destId="{C2FF62CD-44FE-4339-B236-B36FFD7817F5}" srcOrd="0" destOrd="0" presId="urn:microsoft.com/office/officeart/2008/layout/HorizontalMultiLevelHierarchy"/>
    <dgm:cxn modelId="{E29344F0-8F11-4E5D-ACBC-AE39FF7FF262}" type="presParOf" srcId="{0E52A979-4C93-4D6A-BDF1-2FFCA128DF5F}" destId="{449B3B02-D7F9-4C6F-8ED5-A7F5FE274EC0}" srcOrd="1" destOrd="0" presId="urn:microsoft.com/office/officeart/2008/layout/HorizontalMultiLevelHierarchy"/>
    <dgm:cxn modelId="{D2CA3740-8DA5-44FC-91EF-770ECCCD67B1}" type="presParOf" srcId="{02E42658-BA5D-465F-9114-D62E1AEAF355}" destId="{43FA9E46-DC93-414C-86F3-B489082D342E}" srcOrd="2" destOrd="0" presId="urn:microsoft.com/office/officeart/2008/layout/HorizontalMultiLevelHierarchy"/>
    <dgm:cxn modelId="{2713BA1C-EDDE-4AF7-9B8A-64E276399069}" type="presParOf" srcId="{43FA9E46-DC93-414C-86F3-B489082D342E}" destId="{9498064E-2A77-4DD0-8432-50B1C6293B7D}" srcOrd="0" destOrd="0" presId="urn:microsoft.com/office/officeart/2008/layout/HorizontalMultiLevelHierarchy"/>
    <dgm:cxn modelId="{DFD2113E-849B-4611-BC78-183DDEF77444}" type="presParOf" srcId="{02E42658-BA5D-465F-9114-D62E1AEAF355}" destId="{C4AC9DDB-B971-49B3-B70C-1138ACA43532}" srcOrd="3" destOrd="0" presId="urn:microsoft.com/office/officeart/2008/layout/HorizontalMultiLevelHierarchy"/>
    <dgm:cxn modelId="{C684095C-4F9C-42FF-BA23-6A6C1E710626}" type="presParOf" srcId="{C4AC9DDB-B971-49B3-B70C-1138ACA43532}" destId="{F811F200-97DE-430E-B578-4F2835C18480}" srcOrd="0" destOrd="0" presId="urn:microsoft.com/office/officeart/2008/layout/HorizontalMultiLevelHierarchy"/>
    <dgm:cxn modelId="{07CBE975-CE18-421D-B246-64F5D74A80C2}" type="presParOf" srcId="{C4AC9DDB-B971-49B3-B70C-1138ACA43532}" destId="{F1DAE43B-6A98-47B2-A18A-2E506FCE994C}" srcOrd="1" destOrd="0" presId="urn:microsoft.com/office/officeart/2008/layout/HorizontalMultiLevelHierarchy"/>
    <dgm:cxn modelId="{8310A91C-C130-4395-8471-659E7B5130B4}" type="presParOf" srcId="{02E42658-BA5D-465F-9114-D62E1AEAF355}" destId="{4E776B22-6D27-46E3-A4D1-44F1BEA1897C}" srcOrd="4" destOrd="0" presId="urn:microsoft.com/office/officeart/2008/layout/HorizontalMultiLevelHierarchy"/>
    <dgm:cxn modelId="{716F1CC7-82F0-4FD9-A7CC-179F93007810}" type="presParOf" srcId="{4E776B22-6D27-46E3-A4D1-44F1BEA1897C}" destId="{50428056-C2C0-4ED3-9D0E-9AF46A1C2A73}" srcOrd="0" destOrd="0" presId="urn:microsoft.com/office/officeart/2008/layout/HorizontalMultiLevelHierarchy"/>
    <dgm:cxn modelId="{9230D0FB-D9E8-4F3F-9761-DC25323335D4}" type="presParOf" srcId="{02E42658-BA5D-465F-9114-D62E1AEAF355}" destId="{806EFF8E-99B6-459C-B18A-DE57E9793404}" srcOrd="5" destOrd="0" presId="urn:microsoft.com/office/officeart/2008/layout/HorizontalMultiLevelHierarchy"/>
    <dgm:cxn modelId="{70B78C0D-D2AD-482E-96A1-400046683609}" type="presParOf" srcId="{806EFF8E-99B6-459C-B18A-DE57E9793404}" destId="{CA083544-3BFF-4377-B0C3-E3D215E3568C}" srcOrd="0" destOrd="0" presId="urn:microsoft.com/office/officeart/2008/layout/HorizontalMultiLevelHierarchy"/>
    <dgm:cxn modelId="{ECEDD005-12B4-4273-A990-E59A6406B3A3}" type="presParOf" srcId="{806EFF8E-99B6-459C-B18A-DE57E9793404}" destId="{D9177670-D3D4-497E-AF9E-EC19592BC15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776B22-6D27-46E3-A4D1-44F1BEA1897C}">
      <dsp:nvSpPr>
        <dsp:cNvPr id="0" name=""/>
        <dsp:cNvSpPr/>
      </dsp:nvSpPr>
      <dsp:spPr>
        <a:xfrm>
          <a:off x="1534639" y="2520280"/>
          <a:ext cx="681344" cy="12105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0672" y="0"/>
              </a:lnTo>
              <a:lnTo>
                <a:pt x="340672" y="1210550"/>
              </a:lnTo>
              <a:lnTo>
                <a:pt x="681344" y="1210550"/>
              </a:lnTo>
            </a:path>
          </a:pathLst>
        </a:custGeom>
        <a:noFill/>
        <a:ln w="48000" cap="flat" cmpd="thickThin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1840583" y="3090827"/>
        <a:ext cx="69456" cy="69456"/>
      </dsp:txXfrm>
    </dsp:sp>
    <dsp:sp modelId="{43FA9E46-DC93-414C-86F3-B489082D342E}">
      <dsp:nvSpPr>
        <dsp:cNvPr id="0" name=""/>
        <dsp:cNvSpPr/>
      </dsp:nvSpPr>
      <dsp:spPr>
        <a:xfrm>
          <a:off x="1534639" y="2474560"/>
          <a:ext cx="6760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76035" y="45720"/>
              </a:lnTo>
            </a:path>
          </a:pathLst>
        </a:custGeom>
        <a:noFill/>
        <a:ln w="48000" cap="flat" cmpd="thickThin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1855755" y="2503379"/>
        <a:ext cx="33801" cy="33801"/>
      </dsp:txXfrm>
    </dsp:sp>
    <dsp:sp modelId="{7378C901-BCFA-4BFC-BEDA-B1132892EDA7}">
      <dsp:nvSpPr>
        <dsp:cNvPr id="0" name=""/>
        <dsp:cNvSpPr/>
      </dsp:nvSpPr>
      <dsp:spPr>
        <a:xfrm>
          <a:off x="1534639" y="1323146"/>
          <a:ext cx="676035" cy="1197133"/>
        </a:xfrm>
        <a:custGeom>
          <a:avLst/>
          <a:gdLst/>
          <a:ahLst/>
          <a:cxnLst/>
          <a:rect l="0" t="0" r="0" b="0"/>
          <a:pathLst>
            <a:path>
              <a:moveTo>
                <a:pt x="0" y="1197133"/>
              </a:moveTo>
              <a:lnTo>
                <a:pt x="338017" y="1197133"/>
              </a:lnTo>
              <a:lnTo>
                <a:pt x="338017" y="0"/>
              </a:lnTo>
              <a:lnTo>
                <a:pt x="676035" y="0"/>
              </a:lnTo>
            </a:path>
          </a:pathLst>
        </a:custGeom>
        <a:noFill/>
        <a:ln w="48000" cap="flat" cmpd="thickThin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1838286" y="1887342"/>
        <a:ext cx="68741" cy="68741"/>
      </dsp:txXfrm>
    </dsp:sp>
    <dsp:sp modelId="{5ABD8206-B3FC-49A5-BBA9-98CD36F039FB}">
      <dsp:nvSpPr>
        <dsp:cNvPr id="0" name=""/>
        <dsp:cNvSpPr/>
      </dsp:nvSpPr>
      <dsp:spPr>
        <a:xfrm rot="16200000">
          <a:off x="-1464494" y="2041426"/>
          <a:ext cx="5040560" cy="9577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200" kern="1200" dirty="0" smtClean="0"/>
            <a:t>Аппарат ВРУ</a:t>
          </a:r>
          <a:endParaRPr lang="uk-UA" sz="6200" kern="1200" dirty="0"/>
        </a:p>
      </dsp:txBody>
      <dsp:txXfrm>
        <a:off x="-1464494" y="2041426"/>
        <a:ext cx="5040560" cy="957706"/>
      </dsp:txXfrm>
    </dsp:sp>
    <dsp:sp modelId="{C2FF62CD-44FE-4339-B236-B36FFD7817F5}">
      <dsp:nvSpPr>
        <dsp:cNvPr id="0" name=""/>
        <dsp:cNvSpPr/>
      </dsp:nvSpPr>
      <dsp:spPr>
        <a:xfrm>
          <a:off x="2210674" y="844293"/>
          <a:ext cx="3141276" cy="9577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За пол</a:t>
          </a:r>
          <a:r>
            <a:rPr lang="uk-UA" sz="1600" b="1" kern="1200" dirty="0" err="1" smtClean="0"/>
            <a:t>ітичною</a:t>
          </a:r>
          <a:r>
            <a:rPr lang="uk-UA" sz="1600" b="1" kern="1200" dirty="0" smtClean="0"/>
            <a:t> організацією, належністю до певної політичної партії (блоку) – депутатські фракції</a:t>
          </a:r>
          <a:endParaRPr lang="uk-UA" sz="1600" b="1" kern="1200" dirty="0"/>
        </a:p>
      </dsp:txBody>
      <dsp:txXfrm>
        <a:off x="2210674" y="844293"/>
        <a:ext cx="3141276" cy="957706"/>
      </dsp:txXfrm>
    </dsp:sp>
    <dsp:sp modelId="{F811F200-97DE-430E-B578-4F2835C18480}">
      <dsp:nvSpPr>
        <dsp:cNvPr id="0" name=""/>
        <dsp:cNvSpPr/>
      </dsp:nvSpPr>
      <dsp:spPr>
        <a:xfrm>
          <a:off x="2210674" y="2041426"/>
          <a:ext cx="3141276" cy="9577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Керівництво: Голова, перший заступник Голови, заступник Голови ВРУ</a:t>
          </a:r>
          <a:endParaRPr lang="uk-UA" sz="1600" b="1" kern="1200" dirty="0"/>
        </a:p>
      </dsp:txBody>
      <dsp:txXfrm>
        <a:off x="2210674" y="2041426"/>
        <a:ext cx="3141276" cy="957706"/>
      </dsp:txXfrm>
    </dsp:sp>
    <dsp:sp modelId="{CA083544-3BFF-4377-B0C3-E3D215E3568C}">
      <dsp:nvSpPr>
        <dsp:cNvPr id="0" name=""/>
        <dsp:cNvSpPr/>
      </dsp:nvSpPr>
      <dsp:spPr>
        <a:xfrm>
          <a:off x="2215983" y="3251977"/>
          <a:ext cx="3141276" cy="9577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За професійною ознакою, напрямом діяльності – комітети ВРУ</a:t>
          </a:r>
          <a:endParaRPr lang="uk-UA" sz="1600" b="1" kern="1200" dirty="0"/>
        </a:p>
      </dsp:txBody>
      <dsp:txXfrm>
        <a:off x="2215983" y="3251977"/>
        <a:ext cx="3141276" cy="957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koncpekt.org.ua/articles.php?article_id=175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846640" cy="2259682"/>
          </a:xfrm>
        </p:spPr>
        <p:txBody>
          <a:bodyPr>
            <a:normAutofit/>
          </a:bodyPr>
          <a:lstStyle/>
          <a:p>
            <a:pPr algn="r"/>
            <a:r>
              <a:rPr lang="uk-UA" u="sng" dirty="0"/>
              <a:t> </a:t>
            </a:r>
            <a:r>
              <a:rPr lang="uk-UA" u="sng" dirty="0" smtClean="0">
                <a:hlinkClick r:id="rId2"/>
              </a:rPr>
              <a:t>«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Референдум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і </a:t>
            </a:r>
            <a:r>
              <a:rPr lang="ru-RU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вибори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Верховна Рада України.»</a:t>
            </a:r>
            <a:br>
              <a:rPr lang="uk-UA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8144" y="5589240"/>
            <a:ext cx="2880320" cy="504056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</a:t>
            </a:r>
            <a:r>
              <a:rPr lang="uk-UA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ію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підготувала Іванчук Настасія Миколаївна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5077532" cy="376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12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21" y="692695"/>
            <a:ext cx="3819958" cy="238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754" y="692694"/>
            <a:ext cx="3816424" cy="2289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08" y="3717032"/>
            <a:ext cx="3729694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27390" y="417318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	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єдиним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органом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законодавчої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парламент —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Рада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63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389" y="294647"/>
            <a:ext cx="889248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вносити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призначати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референдум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Найважливішим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засади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призначає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конституцією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Президента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затверджує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чисельність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структуру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Збройних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згоду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(ратифікує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їх) чи анулює їх (цю дію називають </a:t>
            </a: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денонсацією);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схвалює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відхиляє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нового уряду;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призначає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Президента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прем'єр-міністра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оборони 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закордонних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справ,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м'єр-міністра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інших членів Кабінету Міністрів України,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голів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Антимонопольного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комітету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Фонду державного майна,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згоду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Генерального прокурора,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посаду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звільняє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посади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Президента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голову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голову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3138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прав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голову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Рахункової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ризнача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Конституційного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обирає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безстроково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34183"/>
            <a:ext cx="5277978" cy="3329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793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78488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Конституційний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450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Кандидат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повинен бути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громадянином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молодшим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 року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Строк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5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77317"/>
            <a:ext cx="3785966" cy="267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80928"/>
            <a:ext cx="4320480" cy="27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653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79676775"/>
              </p:ext>
            </p:extLst>
          </p:nvPr>
        </p:nvGraphicFramePr>
        <p:xfrm>
          <a:off x="1259632" y="1052736"/>
          <a:ext cx="597666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95736" y="404664"/>
            <a:ext cx="4513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Верховної Ради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66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620688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завдання.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Вивчити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конспект,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 3-4 Конституції України.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02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74345"/>
            <a:ext cx="8568952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	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проголошує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носієм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суверенітету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єдиним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народ. При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посадові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межах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повноважень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в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Конституцією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законами України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Народовладдя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Україні реалізується на основі Конституції через інститути безпосередньої (прямої) чи представницької (виборної) демократії.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До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інститутів </a:t>
            </a:r>
            <a:r>
              <a:rPr lang="uk-UA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безпосередньої демократії</a:t>
            </a:r>
            <a:r>
              <a:rPr lang="uk-UA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 ухвалення державного рішення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прямим волевиявленням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народу,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відно­ся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референдум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збори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Представницька</a:t>
            </a:r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демократія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засіб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народу через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насамперед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Президента,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Республіки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/>
          </a:p>
          <a:p>
            <a:endParaRPr lang="uk-UA" sz="2000" dirty="0"/>
          </a:p>
          <a:p>
            <a:endParaRPr lang="uk-UA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068960"/>
            <a:ext cx="2959028" cy="220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47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2809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	</a:t>
            </a:r>
          </a:p>
          <a:p>
            <a:r>
              <a:rPr lang="ru-RU" sz="2000" b="1" dirty="0" smtClean="0"/>
              <a:t>	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Референдум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державного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громадянами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всенародним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голосуван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ям.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Всеукраїнський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референдум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загальнодержавного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стосуються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жителів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місцеві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референдуми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sz="2000" b="1" dirty="0" smtClean="0"/>
          </a:p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449" y="3068960"/>
            <a:ext cx="280367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77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56895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	</a:t>
            </a:r>
          </a:p>
          <a:p>
            <a:endParaRPr lang="ru-RU" sz="2000" b="1" dirty="0"/>
          </a:p>
          <a:p>
            <a:endParaRPr lang="ru-RU" sz="2000" b="1" dirty="0" smtClean="0"/>
          </a:p>
          <a:p>
            <a:endParaRPr lang="ru-RU" sz="2000" b="1" dirty="0"/>
          </a:p>
          <a:p>
            <a:endParaRPr lang="ru-RU" sz="2000" b="1" dirty="0" smtClean="0"/>
          </a:p>
          <a:p>
            <a:endParaRPr lang="ru-RU" sz="2000" b="1" dirty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r>
              <a:rPr lang="ru-RU" sz="2000" b="1" dirty="0"/>
              <a:t>	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72.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референдум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призначається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Верховною Радою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Президентом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їхніх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цією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Конституцією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референдум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проголошується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народною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ініціативою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мільйонів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голосу,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підписи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референдуму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зібрано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третинах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областей і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по сто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тисяч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підписів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ласті.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73.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референдумом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вирішуються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74.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Референдум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законопроектів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бюджету та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амністії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267" y="395826"/>
            <a:ext cx="3550633" cy="23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04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86145"/>
            <a:ext cx="81851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	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Вибори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вільними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відбуваються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прямого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виборчого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шляхом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таємного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голосування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9" y="1916831"/>
            <a:ext cx="3656786" cy="231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03966"/>
            <a:ext cx="3600400" cy="2325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95" y="4365104"/>
            <a:ext cx="3649600" cy="230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664" y="4365104"/>
            <a:ext cx="3626768" cy="230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6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3309937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C:\Users\DELOSTER\Desktop\gfhkfvtyn\800px-Bonn_Bundestag_Plenarsaal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302" y="211433"/>
            <a:ext cx="3460122" cy="237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91880" y="2844224"/>
            <a:ext cx="20456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Бундестаґ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ФРН 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32" y="3284984"/>
            <a:ext cx="3528392" cy="26462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215" y="3284984"/>
            <a:ext cx="3481209" cy="25953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6684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16340"/>
                </a:solidFill>
              </a:rPr>
              <a:t>́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66843" y="6115944"/>
            <a:ext cx="1885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Конгре́с США 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99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414" y="332656"/>
            <a:ext cx="3456384" cy="24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332656"/>
            <a:ext cx="3528392" cy="248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75856" y="2883077"/>
            <a:ext cx="24911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Хорва́тський са́бор 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69" y="3262391"/>
            <a:ext cx="3810675" cy="26534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252409"/>
            <a:ext cx="3528392" cy="264629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778055" y="6021288"/>
            <a:ext cx="21980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Риксдаг у Швеції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76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88640"/>
            <a:ext cx="4581439" cy="25202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79912" y="2844224"/>
            <a:ext cx="18052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Сансад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Індії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704" y="3573016"/>
            <a:ext cx="2874013" cy="237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152" y="3573016"/>
            <a:ext cx="2982946" cy="237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52882" y="5574745"/>
            <a:ext cx="19398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Кнесет Ізраїлю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5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3537992" cy="26534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824" y="260648"/>
            <a:ext cx="3528392" cy="26462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13525" y="3244334"/>
            <a:ext cx="27256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Національрат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Австрії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05064"/>
            <a:ext cx="3168351" cy="215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13321"/>
            <a:ext cx="3252532" cy="2027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622" y="4785748"/>
            <a:ext cx="1807490" cy="1909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92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311</TotalTime>
  <Words>110</Words>
  <Application>Microsoft Office PowerPoint</Application>
  <PresentationFormat>Экран (4:3)</PresentationFormat>
  <Paragraphs>63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Модульная</vt:lpstr>
      <vt:lpstr> «Референдум і вибори.  Верховна Рада України.»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«Референдум і вибори.  Верховна Рада України.  Президент України.»</dc:title>
  <dc:creator>Иванчук</dc:creator>
  <cp:lastModifiedBy>Иванчук</cp:lastModifiedBy>
  <cp:revision>34</cp:revision>
  <dcterms:created xsi:type="dcterms:W3CDTF">2014-01-21T08:32:27Z</dcterms:created>
  <dcterms:modified xsi:type="dcterms:W3CDTF">2015-10-30T18:41:44Z</dcterms:modified>
</cp:coreProperties>
</file>