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1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429684" cy="66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5000636"/>
            <a:ext cx="435771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Виконала викладач </a:t>
            </a:r>
            <a:r>
              <a:rPr lang="uk-UA" dirty="0" smtClean="0"/>
              <a:t>суспільних наук</a:t>
            </a:r>
          </a:p>
          <a:p>
            <a:pPr algn="ctr"/>
            <a:r>
              <a:rPr lang="uk-UA" dirty="0" smtClean="0"/>
              <a:t>Полтавського професійного ліцею транспорту </a:t>
            </a:r>
          </a:p>
          <a:p>
            <a:pPr algn="ctr"/>
            <a:r>
              <a:rPr lang="uk-UA" dirty="0" smtClean="0"/>
              <a:t>Настасія Миколаївна </a:t>
            </a:r>
            <a:r>
              <a:rPr lang="uk-UA" dirty="0" smtClean="0"/>
              <a:t>Іванчук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0307"/>
            <a:ext cx="8715436" cy="65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0" y="0"/>
            <a:ext cx="9031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76"/>
            <a:ext cx="9143999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63" y="56717"/>
            <a:ext cx="8854093" cy="66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Пупс</dc:creator>
  <cp:lastModifiedBy>Admin</cp:lastModifiedBy>
  <cp:revision>3</cp:revision>
  <dcterms:created xsi:type="dcterms:W3CDTF">2013-08-16T08:49:29Z</dcterms:created>
  <dcterms:modified xsi:type="dcterms:W3CDTF">2013-08-19T06:34:58Z</dcterms:modified>
</cp:coreProperties>
</file>