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9" autoAdjust="0"/>
    <p:restoredTop sz="94617" autoAdjust="0"/>
  </p:normalViewPr>
  <p:slideViewPr>
    <p:cSldViewPr>
      <p:cViewPr varScale="1">
        <p:scale>
          <a:sx n="70" d="100"/>
          <a:sy n="70" d="100"/>
        </p:scale>
        <p:origin x="-5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0"/>
            <a:ext cx="8429684" cy="6608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428860" y="5000636"/>
            <a:ext cx="4357718" cy="1571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Виконала викладач </a:t>
            </a:r>
            <a:r>
              <a:rPr lang="uk-UA" dirty="0" smtClean="0"/>
              <a:t>суспільних наук</a:t>
            </a:r>
          </a:p>
          <a:p>
            <a:pPr algn="ctr"/>
            <a:r>
              <a:rPr lang="uk-UA" dirty="0" smtClean="0"/>
              <a:t>Полтавського професійного ліцею транспорту </a:t>
            </a:r>
          </a:p>
          <a:p>
            <a:pPr algn="ctr"/>
            <a:r>
              <a:rPr lang="uk-UA" dirty="0" smtClean="0"/>
              <a:t>Настасія Миколаївна </a:t>
            </a:r>
            <a:r>
              <a:rPr lang="uk-UA" dirty="0" smtClean="0"/>
              <a:t>Іванчук</a:t>
            </a:r>
            <a:endParaRPr lang="ru-RU" dirty="0"/>
          </a:p>
        </p:txBody>
      </p:sp>
    </p:spTree>
  </p:cSld>
  <p:clrMapOvr>
    <a:masterClrMapping/>
  </p:clrMapOvr>
  <p:transition>
    <p:newsfla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10307"/>
            <a:ext cx="8715436" cy="6536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766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70" y="0"/>
            <a:ext cx="903122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newsfla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176"/>
            <a:ext cx="9143999" cy="6857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newsfla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newsfla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93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063" y="56717"/>
            <a:ext cx="8854093" cy="6640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11</Words>
  <Application>Microsoft Office PowerPoint</Application>
  <PresentationFormat>Экран (4:3)</PresentationFormat>
  <Paragraphs>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Пупс</dc:creator>
  <cp:lastModifiedBy>Admin</cp:lastModifiedBy>
  <cp:revision>3</cp:revision>
  <dcterms:created xsi:type="dcterms:W3CDTF">2013-08-16T08:49:29Z</dcterms:created>
  <dcterms:modified xsi:type="dcterms:W3CDTF">2013-08-19T06:34:58Z</dcterms:modified>
</cp:coreProperties>
</file>