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60" r:id="rId4"/>
    <p:sldId id="261" r:id="rId5"/>
    <p:sldId id="269" r:id="rId6"/>
    <p:sldId id="273" r:id="rId7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-11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uk-UA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uk-UA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uk-UA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BEE946D-A670-4D9C-8C4E-7138C8208E9F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16659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uk-UA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uk-UA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uk-UA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A34457-76C7-499D-8A6E-FB560265085E}" type="slidenum">
              <a:rPr lang="uk-UA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0622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8AB342-B5E2-4CB7-AD1D-B402B54A838A}" type="slidenum">
              <a:rPr lang="uk-UA"/>
              <a:pPr/>
              <a:t>1</a:t>
            </a:fld>
            <a:endParaRPr lang="uk-UA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4E6EB7-10BF-42A4-97A6-76CCAF4E7FE5}" type="slidenum">
              <a:rPr lang="uk-UA"/>
              <a:pPr/>
              <a:t>2</a:t>
            </a:fld>
            <a:endParaRPr lang="uk-UA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6E7191-A1CB-4F53-ACD5-492F2A84B476}" type="slidenum">
              <a:rPr lang="uk-UA"/>
              <a:pPr/>
              <a:t>3</a:t>
            </a:fld>
            <a:endParaRPr lang="uk-UA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6C720C-42AE-48D3-8785-F1CE0F841A3B}" type="slidenum">
              <a:rPr lang="uk-UA"/>
              <a:pPr/>
              <a:t>4</a:t>
            </a:fld>
            <a:endParaRPr lang="uk-UA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02B1C1-AF0C-4C1B-A2F5-73A4B7650AB2}" type="slidenum">
              <a:rPr lang="uk-UA"/>
              <a:pPr/>
              <a:t>5</a:t>
            </a:fld>
            <a:endParaRPr lang="uk-UA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5DBEB5-E682-41A8-AB47-026C69B14530}" type="slidenum">
              <a:rPr lang="uk-UA"/>
              <a:pPr/>
              <a:t>6</a:t>
            </a:fld>
            <a:endParaRPr lang="uk-UA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27651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52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53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54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55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7656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7657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7658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Образец заголовка</a:t>
            </a:r>
          </a:p>
        </p:txBody>
      </p:sp>
      <p:sp>
        <p:nvSpPr>
          <p:cNvPr id="27659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uk-UA"/>
              <a:t>Образец подзаголовка</a:t>
            </a:r>
          </a:p>
        </p:txBody>
      </p:sp>
      <p:sp>
        <p:nvSpPr>
          <p:cNvPr id="27660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27661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27662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42DFF97-9A01-4FD7-8340-0E98E9A24F25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0D54E-C5D9-4171-A310-0765ECFBFD14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16004-9F35-4E55-AC7D-A46EABF41748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FC652-B61B-4204-A58E-CB8841D0A364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05F1E-2046-474E-9885-C998A93E7D17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02817E-A735-4606-A729-AB6B727B2000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341C56-0A4E-4064-8E7D-7C68923621BA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6C449-059C-4245-86C5-37E273500EE3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633B02-FAC5-4232-BC08-8EA6E644D3AF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23CC40-21F1-47FC-BC7B-54246ED01846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80B4B7-9E5B-427C-9B3F-1AE476A5DD15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26627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28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29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30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31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6632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6633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66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заголовка</a:t>
            </a:r>
          </a:p>
        </p:txBody>
      </p:sp>
      <p:sp>
        <p:nvSpPr>
          <p:cNvPr id="2663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</a:p>
        </p:txBody>
      </p:sp>
      <p:sp>
        <p:nvSpPr>
          <p:cNvPr id="2663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uk-UA"/>
          </a:p>
        </p:txBody>
      </p:sp>
      <p:sp>
        <p:nvSpPr>
          <p:cNvPr id="266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uk-UA"/>
          </a:p>
        </p:txBody>
      </p:sp>
      <p:sp>
        <p:nvSpPr>
          <p:cNvPr id="266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8EC6DA91-C9C9-4475-963D-0ED1D21247B0}" type="slidenum">
              <a:rPr lang="uk-UA"/>
              <a:pPr/>
              <a:t>‹#›</a:t>
            </a:fld>
            <a:endParaRPr lang="uk-U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advClick="0"/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>
            <a:off x="1295400" y="1219200"/>
            <a:ext cx="6477000" cy="3733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Сузір'я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5638800"/>
            <a:ext cx="8229600" cy="121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uk-UA"/>
              <a:t>   1 – полярна зірка, 2 – Великий Віз, 3 – Малий Віз, 4 – сузір</a:t>
            </a:r>
            <a:r>
              <a:rPr lang="en-US"/>
              <a:t>’</a:t>
            </a:r>
            <a:r>
              <a:rPr lang="uk-UA"/>
              <a:t>я Кассіопеї</a:t>
            </a:r>
          </a:p>
        </p:txBody>
      </p:sp>
      <p:pic>
        <p:nvPicPr>
          <p:cNvPr id="6148" name="Picture 4" descr="1-полярна зоря 2-великий віз 3-малий віз 4-Кассіопе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2388"/>
            <a:ext cx="8534400" cy="56324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6172200"/>
            <a:ext cx="5334000" cy="68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uk-UA"/>
              <a:t>Туманність Андромеди</a:t>
            </a:r>
          </a:p>
        </p:txBody>
      </p:sp>
      <p:pic>
        <p:nvPicPr>
          <p:cNvPr id="8196" name="Picture 4" descr="туманність Андромед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13568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-152400"/>
            <a:ext cx="8839200" cy="2895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uk-UA" sz="4400"/>
              <a:t>  </a:t>
            </a:r>
            <a:r>
              <a:rPr lang="uk-UA" sz="3600"/>
              <a:t>Зодіакальні сузір'я — ті, по яких у своєму річному переміщенні серед зірок рухається Сонце. Кожне з сузір'їв Сонце проходить приблизно за місяць, після чого переходить у наступне.</a:t>
            </a:r>
            <a:r>
              <a:rPr lang="ru-RU"/>
              <a:t> </a:t>
            </a:r>
            <a:endParaRPr lang="uk-UA"/>
          </a:p>
        </p:txBody>
      </p:sp>
      <p:pic>
        <p:nvPicPr>
          <p:cNvPr id="9220" name="Picture 4" descr="zodi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808288"/>
            <a:ext cx="7467600" cy="404018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5200" y="6324600"/>
            <a:ext cx="2438400" cy="533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4400"/>
              <a:t>Кентавр</a:t>
            </a:r>
          </a:p>
        </p:txBody>
      </p:sp>
      <p:pic>
        <p:nvPicPr>
          <p:cNvPr id="17412" name="Picture 4" descr="кентавр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0"/>
            <a:ext cx="7010400" cy="64500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Or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7825" y="0"/>
            <a:ext cx="5667375" cy="6858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3658209" y="6324600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err="1" smtClean="0"/>
              <a:t>Сузір</a:t>
            </a:r>
            <a:r>
              <a:rPr lang="uk-UA" dirty="0" smtClean="0"/>
              <a:t>*я Оріон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рбита">
  <a:themeElements>
    <a:clrScheme name="Орбита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Орбит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рбита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рбита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144</TotalTime>
  <Words>66</Words>
  <Application>Microsoft Office PowerPoint</Application>
  <PresentationFormat>Экран (4:3)</PresentationFormat>
  <Paragraphs>12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Орбита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</dc:creator>
  <cp:lastModifiedBy>julia</cp:lastModifiedBy>
  <cp:revision>37</cp:revision>
  <cp:lastPrinted>1601-01-01T00:00:00Z</cp:lastPrinted>
  <dcterms:created xsi:type="dcterms:W3CDTF">1601-01-01T00:00:00Z</dcterms:created>
  <dcterms:modified xsi:type="dcterms:W3CDTF">2015-11-01T00:38:56Z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