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71" r:id="rId13"/>
    <p:sldId id="266" r:id="rId14"/>
    <p:sldId id="267" r:id="rId15"/>
    <p:sldId id="272" r:id="rId16"/>
    <p:sldId id="268" r:id="rId17"/>
    <p:sldId id="273" r:id="rId18"/>
    <p:sldId id="269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5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5763299-B339-4857-A69F-F1B8AE80C7EF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00F6F67-DA47-4671-968B-1DED930CFD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0%D0%BE%D0%B7%D0%B2'%D1%8F%D0%B7%D0%BA%D0%B0" TargetMode="External"/><Relationship Id="rId3" Type="http://schemas.openxmlformats.org/officeDocument/2006/relationships/hyperlink" Target="http://uk.wikipedia.org/wiki/%D0%A5%D1%83%D0%B4%D0%BE%D0%B6%D0%BD%D1%96%D0%B9_%D1%81%D1%82%D0%B8%D0%BB%D1%8C_%D0%BC%D0%BE%D0%B2%D0%BB%D0%B5%D0%BD%D0%BD%D1%8F" TargetMode="External"/><Relationship Id="rId7" Type="http://schemas.openxmlformats.org/officeDocument/2006/relationships/hyperlink" Target="http://uk.wikipedia.org/wiki/%D0%9A%D1%83%D0%BB%D1%8C%D0%BC%D1%96%D0%BD%D0%B0%D1%86%D1%96%D1%8F" TargetMode="External"/><Relationship Id="rId2" Type="http://schemas.openxmlformats.org/officeDocument/2006/relationships/hyperlink" Target="http://uk.wikipedia.org/wiki/%D0%A0%D0%BE%D0%B7%D0%BC%D0%BE%D0%B2%D0%BD%D0%B8%D0%B9_%D1%81%D1%82%D0%B8%D0%BB%D1%8C_%D0%BC%D0%BE%D0%B2%D0%BB%D0%B5%D0%BD%D0%BD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/index.php?title=%D0%A0%D0%BE%D0%B7%D0%B2%D0%B8%D1%82%D0%BE%D0%BA_%D0%B4%D1%96%D1%97&amp;action=edit&amp;redlink=1" TargetMode="External"/><Relationship Id="rId5" Type="http://schemas.openxmlformats.org/officeDocument/2006/relationships/hyperlink" Target="http://uk.wikipedia.org/wiki/%D0%97%D0%B0%D0%B2'%D1%8F%D0%B7%D0%BA%D0%B0" TargetMode="External"/><Relationship Id="rId4" Type="http://schemas.openxmlformats.org/officeDocument/2006/relationships/hyperlink" Target="http://uk.wikipedia.org/wiki/%D0%95%D0%BA%D1%81%D0%BF%D0%BE%D0%B7%D0%B8%D1%86%D1%96%D1%8F_(%D0%BB%D1%96%D1%82%D0%B5%D1%80%D0%B0%D1%82%D1%83%D1%80%D0%BE%D0%B7%D0%BD%D0%B0%D0%B2%D1%81%D1%82%D0%B2%D0%BE)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7554" y="3645024"/>
            <a:ext cx="5105400" cy="1080120"/>
          </a:xfrm>
        </p:spPr>
        <p:txBody>
          <a:bodyPr/>
          <a:lstStyle/>
          <a:p>
            <a:pPr algn="ctr"/>
            <a:r>
              <a:rPr lang="uk-UA" sz="8800" dirty="0"/>
              <a:t>Зміст і будова тексту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ВИДИ ТЕКСТІВ ЗА ЗВ'ЯЗКОМ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ланцюговим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зв'язком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паралельним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зв'язком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ТЕКСТ З ЛАНЦЮГОВИМ ЗВ'ЯЗКОМ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тексті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ланцюговим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зв'язком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кожне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наступне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речення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смислом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будовою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об'єднується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попереднім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поступово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розвиваючи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думку.</a:t>
            </a: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Напр.;</a:t>
            </a:r>
          </a:p>
          <a:p>
            <a:pPr algn="just">
              <a:buNone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Мерщій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кинулась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Харитя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до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печі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одставила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горщик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доглянула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страву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й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насипала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в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полив'яну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миску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гарячого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кулешу.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Мати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виїла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ложок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зо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дві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та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й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поклала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ложку.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Страва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здалась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їй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несмачною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, противною.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Харитя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їла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чи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не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їла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швиденько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помила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посуд,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поскладала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його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на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мисник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, засунула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сінешні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двері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і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стала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навколішки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перед образами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молитися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 Богу. (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</a:rPr>
              <a:t>М.Коцюбинський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ТЕКСТ З ПАРАЛЕЛЬНИМ ЗВ'ЯЗКОМ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У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тексті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паралельним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зв'язком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події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розвиваються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паралельно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відбуваючись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одночасно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або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чергують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одна одну.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Напр.:</a:t>
            </a: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У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голдалці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біля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вікна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сидів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рудий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неголений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неохайний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чоловік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Він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щойно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закурив люльку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задоволено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випускав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сизі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клуби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диму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…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У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сусідній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кімнаті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жінка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готувала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вечерю.Запахи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смаженої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грудинки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гарячої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кави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змагалися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запахом тютюну...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Надворі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було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повно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дітлахів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вони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танцювали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бігали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гралися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…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До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чоловіка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читав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біля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вікна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несміливо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підійшла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дванадцятилітня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дівчинка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сказала: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- Тату, давай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пограємо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в шашки,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якщо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ти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не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дуже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втомився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 (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Із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О.Генрі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2478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ВИДИ ТЕКСТІВ </a:t>
            </a:r>
            <a:r>
              <a:rPr lang="ru-RU" sz="3200" i="1" dirty="0" smtClean="0"/>
              <a:t>За типом </a:t>
            </a:r>
            <a:r>
              <a:rPr lang="ru-RU" sz="3200" i="1" dirty="0" err="1" smtClean="0"/>
              <a:t>мовлення</a:t>
            </a:r>
            <a:r>
              <a:rPr lang="ru-RU" sz="3200" i="1" dirty="0" smtClean="0"/>
              <a:t> </a:t>
            </a:r>
            <a:r>
              <a:rPr lang="ru-RU" sz="3200" dirty="0" smtClean="0"/>
              <a:t>(</a:t>
            </a:r>
            <a:r>
              <a:rPr lang="ru-RU" sz="3200" dirty="0" err="1" smtClean="0"/>
              <a:t>або</a:t>
            </a:r>
            <a:r>
              <a:rPr lang="ru-RU" sz="3200" dirty="0" smtClean="0"/>
              <a:t> формою </a:t>
            </a:r>
            <a:r>
              <a:rPr lang="ru-RU" sz="3200" dirty="0" err="1" smtClean="0"/>
              <a:t>реалізації</a:t>
            </a:r>
            <a:r>
              <a:rPr lang="ru-RU" sz="3200" dirty="0" smtClean="0"/>
              <a:t> </a:t>
            </a:r>
            <a:r>
              <a:rPr lang="ru-RU" sz="3200" dirty="0" err="1" smtClean="0"/>
              <a:t>інформації</a:t>
            </a:r>
            <a:r>
              <a:rPr lang="ru-RU" sz="3200" dirty="0" smtClean="0"/>
              <a:t>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7239000" cy="410685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текст-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розповідь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текст-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опис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текст-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роздум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ТЕКСТ-РОЗПОВІДЬ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подає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інформацію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про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події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явища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вчинки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людей (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або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персонажів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якщо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текст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художній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).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Розповідь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може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бути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побудована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у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формі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2" tooltip="Розмовний стиль мовлення"/>
              </a:rPr>
              <a:t>розмовного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і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3" tooltip="Художній стиль мовлення"/>
              </a:rPr>
              <a:t>художнього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hlinkClick r:id="rId3" tooltip="Художній стиль мовлення"/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3" tooltip="Художній стиль мовлення"/>
              </a:rPr>
              <a:t>стилів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Художній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розповідний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текст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моделюється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відповідно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до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композиційної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схеми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4" tooltip="Експозиція (літературознавство)"/>
              </a:rPr>
              <a:t>експозиція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5" tooltip="Зав'язка"/>
              </a:rPr>
              <a:t>зав'язка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6" tooltip="Розвиток дії (ще не написана)"/>
              </a:rPr>
              <a:t>розвиток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hlinkClick r:id="rId6" tooltip="Розвиток дії (ще не написана)"/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6" tooltip="Розвиток дії (ще не написана)"/>
              </a:rPr>
              <a:t>дії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7" tooltip="Кульмінація"/>
              </a:rPr>
              <a:t>кульмінація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hlinkClick r:id="rId8" tooltip="Розв'язка"/>
              </a:rPr>
              <a:t>розв'язка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Розповідь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є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основним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елементом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прозового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художнього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твору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До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тексту-розповіді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належить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також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переказ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ТЕКСТ-РОЗПОВІДЬ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Напр.:</a:t>
            </a: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І ось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він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мені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розповів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Начебто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сто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років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тому у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цьому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будинку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жив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привід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 І не просто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якийсь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там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звичайний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а… Як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його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краще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назвати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?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Своєрідний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чи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?..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Річ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у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тім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кожного дня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народження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одного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із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членів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родини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будь-кого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!)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робив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цей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привід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ювілярові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"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подарунок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",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власноручно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з'являючись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перед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усіма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мешканцями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цього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будинку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одночасно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ТЕКСТ-ОПИС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це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текст, у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якому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послідовно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подіються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ознаки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характерні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для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людини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явища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зображуваного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предмета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або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історичної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епохи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Описи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дуже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часто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використовуються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у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художніх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творах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ТЕКСТ-ОПИС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Напр.:</a:t>
            </a: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У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давніх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слов'ян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Новий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рік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пов'язувався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із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землеробним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календарем. 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З 10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століття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вже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християнська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Русь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святкувала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його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1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березня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розпочинаючи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сільськогосподарчі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роботи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а через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п'ять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століть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Новий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рік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перенесли на 1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вересня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знаменуючи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кінець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збору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врожаю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І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лише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1700 року за наказом Петра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Першого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християнське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літосчислення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ведеться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1січня.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ТЕКСТ- РОЗДУМ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найчастіше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це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міркування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героя (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або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автора) над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тим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чи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іншим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явищем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обгрунтуванням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розкриттям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причиново-наслідкових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зв'язків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Часто у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зачині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(початку) текста ставиться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питання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на яке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далі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в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логічній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послідовності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доказово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дається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відповідь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Тексти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роздуми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найчастіше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зустрічаються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в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науковому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зокрема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науково-популярному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) та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</a:rPr>
              <a:t>публіцистичному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текстах.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ТЕКСТ- РОЗДУМ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Напр.: </a:t>
            </a: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Вважається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коли у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людини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немає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друзів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вона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починає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вести себе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агресивно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Свідки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стверджують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саме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це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й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привело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Володимира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до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злочину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Можливо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так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воно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було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але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є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мені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здається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ще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якась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причина, яка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спричинила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цьому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лиху.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Для тексту </a:t>
            </a:r>
            <a:r>
              <a:rPr lang="ru-RU" dirty="0" err="1" smtClean="0"/>
              <a:t>характерні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структурна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єдність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всі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мовні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елементи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пов'язані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між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собою за структурою);</a:t>
            </a: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смислова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єдність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всі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мовні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елементи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пов'язані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між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собою за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смислом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);</a:t>
            </a: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комунікативна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цілеспрямованість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;</a:t>
            </a: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жанрова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віднесеність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Тема тексту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Це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те, про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повідомляється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тексті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ОСНОВНІ ЧАСТИНИ ТЕКСТУ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Будь-який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текст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умовно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можна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поділити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три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логічні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частини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</a:p>
          <a:p>
            <a:pPr algn="just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зачин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(початок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розповіді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);</a:t>
            </a:r>
          </a:p>
          <a:p>
            <a:pPr algn="just"/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основна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частина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розгортання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думки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чи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подій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тексті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);</a:t>
            </a:r>
          </a:p>
          <a:p>
            <a:pPr algn="just"/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висновок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кінець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розповіді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СКЛАД ТЕКСТУ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Текст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складається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інших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мовленнєвих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одиниць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об'єднаних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смисловим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зв'язком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речень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висловлювань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абзаців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b="1" i="1" dirty="0" err="1" smtClean="0">
                <a:solidFill>
                  <a:schemeClr val="accent2">
                    <a:lumMod val="50000"/>
                  </a:schemeClr>
                </a:solidFill>
              </a:rPr>
              <a:t>розділів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АБЗАЦ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Текст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ділиться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абзаци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 Абзац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включає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в себе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одне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або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декілька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речнь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зв'язаних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між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собою за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змістом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Абзаци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також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зв'язані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між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собою за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змістом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Кожний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абзац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починається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нового рядка.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АБЗАЦ</a:t>
            </a:r>
            <a:endParaRPr lang="ru-RU" dirty="0"/>
          </a:p>
        </p:txBody>
      </p:sp>
      <p:pic>
        <p:nvPicPr>
          <p:cNvPr id="1026" name="Picture 2" descr="C:\Users\Valeriy\Downloads\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25600" y="1677194"/>
            <a:ext cx="4902200" cy="4711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ВИДИ ТЕКСТІВ ЗА СТИЛІСТИЧНИМИМ ОЗНАКАМИ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розмовно-побутовий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</a:p>
          <a:p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художній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</a:p>
          <a:p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науковий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</a:p>
          <a:p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офіційно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діловий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; </a:t>
            </a:r>
          </a:p>
          <a:p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публіцистичний</a:t>
            </a:r>
            <a:endParaRPr lang="ru-RU" sz="28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ВИДИ ТЕКСТІВ ЗА МОВЛЕННЯМ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усний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2">
                    <a:lumMod val="50000"/>
                  </a:schemeClr>
                </a:solidFill>
              </a:rPr>
              <a:t>писемний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80</TotalTime>
  <Words>740</Words>
  <Application>Microsoft Office PowerPoint</Application>
  <PresentationFormat>Экран (4:3)</PresentationFormat>
  <Paragraphs>75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Изящная</vt:lpstr>
      <vt:lpstr>Зміст і будова тексту</vt:lpstr>
      <vt:lpstr>Для тексту характерні такі ознаки:</vt:lpstr>
      <vt:lpstr>Тема тексту</vt:lpstr>
      <vt:lpstr>ОСНОВНІ ЧАСТИНИ ТЕКСТУ</vt:lpstr>
      <vt:lpstr>СКЛАД ТЕКСТУ</vt:lpstr>
      <vt:lpstr>АБЗАЦ</vt:lpstr>
      <vt:lpstr>АБЗАЦ</vt:lpstr>
      <vt:lpstr>ВИДИ ТЕКСТІВ ЗА СТИЛІСТИЧНИМИМ ОЗНАКАМИ </vt:lpstr>
      <vt:lpstr>ВИДИ ТЕКСТІВ ЗА МОВЛЕННЯМ</vt:lpstr>
      <vt:lpstr>ВИДИ ТЕКСТІВ ЗА ЗВ'ЯЗКОМ</vt:lpstr>
      <vt:lpstr>ТЕКСТ З ЛАНЦЮГОВИМ ЗВ'ЯЗКОМ</vt:lpstr>
      <vt:lpstr>ТЕКСТ З ПАРАЛЕЛЬНИМ ЗВ'ЯЗКОМ</vt:lpstr>
      <vt:lpstr>ВИДИ ТЕКСТІВ За типом мовлення (або формою реалізації інформації)</vt:lpstr>
      <vt:lpstr>ТЕКСТ-РОЗПОВІДЬ</vt:lpstr>
      <vt:lpstr>ТЕКСТ-РОЗПОВІДЬ</vt:lpstr>
      <vt:lpstr>ТЕКСТ-ОПИС</vt:lpstr>
      <vt:lpstr>ТЕКСТ-ОПИС</vt:lpstr>
      <vt:lpstr>ТЕКСТ- РОЗДУМ</vt:lpstr>
      <vt:lpstr>ТЕКСТ- РОЗДУМ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Valeriy</dc:creator>
  <cp:lastModifiedBy>1111</cp:lastModifiedBy>
  <cp:revision>17</cp:revision>
  <dcterms:created xsi:type="dcterms:W3CDTF">2013-03-15T16:08:59Z</dcterms:created>
  <dcterms:modified xsi:type="dcterms:W3CDTF">2015-11-04T11:55:01Z</dcterms:modified>
</cp:coreProperties>
</file>