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05.03.2013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57;&#1090;&#1072;&#1089;\&#1052;&#1086;&#1080;%20&#1076;&#1086;&#1082;&#1091;&#1084;&#1077;&#1085;&#1090;&#1099;\&#1052;&#1086;&#1080;%20&#1088;&#1080;&#1089;&#1091;&#1085;&#1082;&#1080;\&#1059;&#1088;&#1086;&#1082;%206(10)\&#1044;&#1080;&#1074;&#1083;&#1102;&#1089;&#1100;%20&#1103;%20&#1085;&#1072;%20&#1053;&#1077;&#1073;&#1086;%20(&#1047;&#1072;&#1088;&#1077;&#1080;&#1084;&#1073;&#1072;).mp3" TargetMode="Externa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57;&#1090;&#1072;&#1089;\&#1052;&#1086;&#1080;%20&#1076;&#1086;&#1082;&#1091;&#1084;&#1077;&#1085;&#1090;&#1099;\&#1052;&#1086;&#1080;%20&#1088;&#1080;&#1089;&#1091;&#1085;&#1082;&#1080;\&#1059;&#1088;&#1086;&#1082;%206(10)\&#1065;&#1077;&#1076;&#1088;&#1080;&#1082;.mp3" TargetMode="Externa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57;&#1090;&#1072;&#1089;\&#1052;&#1086;&#1080;%20&#1076;&#1086;&#1082;&#1091;&#1084;&#1077;&#1085;&#1090;&#1099;\&#1052;&#1086;&#1080;%20&#1088;&#1080;&#1089;&#1091;&#1085;&#1082;&#1080;\&#1059;&#1088;&#1086;&#1082;%206(10)\&#1057;&#1110;&#1095;&#1080;&#1085;&#1089;&#1100;&#1082;&#1080;&#1081;.mp3" TargetMode="Externa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57;&#1090;&#1072;&#1089;\&#1052;&#1086;&#1080;%20&#1076;&#1086;&#1082;&#1091;&#1084;&#1077;&#1085;&#1090;&#1099;\&#1052;&#1086;&#1080;%20&#1088;&#1080;&#1089;&#1091;&#1085;&#1082;&#1080;\&#1059;&#1088;&#1086;&#1082;%206(10)\&#1043;&#1110;&#1084;&#1085;%20&#1059;&#1082;&#1088;&#1072;&#1111;&#1085;&#1080;.mp3" TargetMode="External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57;&#1090;&#1072;&#1089;\&#1052;&#1086;&#1080;%20&#1076;&#1086;&#1082;&#1091;&#1084;&#1077;&#1085;&#1090;&#1099;\&#1052;&#1086;&#1080;%20&#1088;&#1080;&#1089;&#1091;&#1085;&#1082;&#1080;\&#1059;&#1088;&#1086;&#1082;%206(10)\&#1056;&#1072;&#1087;&#1089;&#1086;&#1076;&#1110;&#1103;.mp3" TargetMode="Externa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Documents%20and%20Settings\&#1057;&#1090;&#1072;&#1089;\&#1052;&#1086;&#1080;%20&#1076;&#1086;&#1082;&#1091;&#1084;&#1077;&#1085;&#1090;&#1099;\&#1052;&#1086;&#1080;%20&#1088;&#1080;&#1089;&#1091;&#1085;&#1082;&#1080;\&#1059;&#1088;&#1086;&#1082;%206(10)\&#1043;&#1091;&#1089;&#1080;%20&#1083;&#1077;&#1090;&#1110;&#1083;&#1080;.mp3" TargetMode="External"/><Relationship Id="rId1" Type="http://schemas.openxmlformats.org/officeDocument/2006/relationships/audio" Target="file:///C:\Documents%20and%20Settings\&#1057;&#1090;&#1072;&#1089;\&#1052;&#1086;&#1080;%20&#1076;&#1086;&#1082;&#1091;&#1084;&#1077;&#1085;&#1090;&#1099;\&#1052;&#1086;&#1080;%20&#1088;&#1080;&#1089;&#1091;&#1085;&#1082;&#1080;\&#1059;&#1088;&#1086;&#1082;%206(10)\&#1050;&#1086;&#1083;&#1086;&#1084;&#1080;&#1081;&#1082;&#1080;.mp3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57;&#1090;&#1072;&#1089;\&#1052;&#1086;&#1080;%20&#1076;&#1086;&#1082;&#1091;&#1084;&#1077;&#1085;&#1090;&#1099;\&#1052;&#1086;&#1080;%20&#1088;&#1080;&#1089;&#1091;&#1085;&#1082;&#1080;\&#1059;&#1088;&#1086;&#1082;%206(10)\&#1040;&#1088;&#1090;&#1077;&#1084;&#1086;&#1074;&#1089;&#1100;&#1082;&#1080;&#1081;.mp3" TargetMode="Externa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8305800" cy="5040560"/>
          </a:xfrm>
        </p:spPr>
        <p:txBody>
          <a:bodyPr>
            <a:noAutofit/>
          </a:bodyPr>
          <a:lstStyle/>
          <a:p>
            <a:pPr algn="ctr"/>
            <a:r>
              <a:rPr lang="uk-UA" sz="9600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Музична культура 19 ст.</a:t>
            </a:r>
            <a:endParaRPr lang="ru-RU" sz="9600" dirty="0">
              <a:solidFill>
                <a:schemeClr val="bg2">
                  <a:lumMod val="60000"/>
                  <a:lumOff val="4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421196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b="1" i="1" u="sng" dirty="0" smtClean="0">
                <a:solidFill>
                  <a:srgbClr val="FFC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П.Сокальський </a:t>
            </a:r>
            <a:endParaRPr lang="uk-UA" b="1" i="1" u="sng" dirty="0" smtClean="0">
              <a:solidFill>
                <a:srgbClr val="FFC00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1832-1887) – написав опери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“Мазепа”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(О.Пушкін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“Полтава”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),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“Майська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ніч”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“Облога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Дубна”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(за М.Гоголем), твори для фортепіано, хору, романси.</a:t>
            </a:r>
          </a:p>
          <a:p>
            <a:pPr>
              <a:buNone/>
            </a:pPr>
            <a:r>
              <a:rPr lang="uk-UA" b="1" i="1" u="sng" dirty="0" smtClean="0">
                <a:solidFill>
                  <a:srgbClr val="FFC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В. Сокальський</a:t>
            </a:r>
            <a:r>
              <a:rPr lang="uk-UA" dirty="0" smtClean="0">
                <a:solidFill>
                  <a:srgbClr val="FFC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uk-UA" dirty="0" smtClean="0">
              <a:solidFill>
                <a:srgbClr val="FFC00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pPr marL="0" indent="0">
              <a:buNone/>
            </a:pP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1863-1919) – автор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“симфонії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соль-мінор”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оркестрових творів, фортепіанних мініатюр, романсів, опери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“Ріпка”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ru-RU" b="1" i="1" u="sng" dirty="0">
              <a:solidFill>
                <a:srgbClr val="FFC00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7170" name="Picture 2" descr="C:\Documents and Settings\Стас\Мои документы\Мои рисунки\Урок 6(10)\П. Сокальски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260648"/>
            <a:ext cx="3384376" cy="3384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4248472" cy="58353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400" b="1" i="1" u="sng" dirty="0" smtClean="0">
                <a:solidFill>
                  <a:srgbClr val="FFC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 Заремба</a:t>
            </a:r>
          </a:p>
          <a:p>
            <a:pPr marL="0" indent="0">
              <a:buNone/>
            </a:pPr>
            <a:r>
              <a:rPr lang="uk-UA" sz="24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(1833-1902) Композитор, піаніст і педагог, писав фортепіанні п'єси, романси й пісні на вірші українських і польських поетів зокрема Т. Шевченка</a:t>
            </a:r>
          </a:p>
          <a:p>
            <a:pPr>
              <a:buNone/>
            </a:pPr>
            <a:r>
              <a:rPr lang="uk-UA" sz="2400" b="1" i="1" u="sng" dirty="0" smtClean="0">
                <a:solidFill>
                  <a:srgbClr val="FFC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В. Матюк </a:t>
            </a:r>
          </a:p>
          <a:p>
            <a:pPr marL="0" indent="0">
              <a:buNone/>
            </a:pPr>
            <a:r>
              <a:rPr lang="uk-UA" sz="24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(1852-1912) Учень М. Вербицького, священик композитор. Автор майже 50 пісень на слова  М. Шашкевича, В. </a:t>
            </a:r>
            <a:r>
              <a:rPr lang="uk-UA" sz="2400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Масляка</a:t>
            </a:r>
            <a:r>
              <a:rPr lang="uk-UA" sz="24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І. </a:t>
            </a:r>
            <a:r>
              <a:rPr lang="uk-UA" sz="2400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Гушалевича</a:t>
            </a:r>
            <a:r>
              <a:rPr lang="uk-UA" sz="24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А. Міцкевича, а також духовної музики</a:t>
            </a:r>
            <a:endParaRPr lang="ru-RU" sz="2400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Documents and Settings\Стас\Мои документы\Мои рисунки\Урок 6(10)\zaremba_nikola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404664"/>
            <a:ext cx="3960440" cy="5640782"/>
          </a:xfrm>
          <a:prstGeom prst="rect">
            <a:avLst/>
          </a:prstGeom>
          <a:noFill/>
        </p:spPr>
      </p:pic>
      <p:pic>
        <p:nvPicPr>
          <p:cNvPr id="5" name="Дивлюсь я на Небо (Зареимба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495928" y="6209928"/>
            <a:ext cx="648072" cy="648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149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3610744" cy="62646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b="1" i="1" u="sng" dirty="0" smtClean="0">
                <a:solidFill>
                  <a:srgbClr val="FFC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 Леонтович </a:t>
            </a:r>
          </a:p>
          <a:p>
            <a:pPr marL="176213" indent="-58738">
              <a:buNone/>
            </a:pP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(1877-1921) займався обробкою українських народних пісень, писав хорові мініатюри на основі українського фольклору (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“щедрик”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“дударик”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“гаю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гаю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зелен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розмаю”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endParaRPr lang="ru-RU" b="1" i="1" u="sng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Documents and Settings\Стас\Мои документы\Мои рисунки\Урок 6(10)\Леонтович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116632"/>
            <a:ext cx="4536504" cy="6311656"/>
          </a:xfrm>
          <a:prstGeom prst="rect">
            <a:avLst/>
          </a:prstGeom>
          <a:noFill/>
        </p:spPr>
      </p:pic>
      <p:pic>
        <p:nvPicPr>
          <p:cNvPr id="5" name="Щедрик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532440" y="6065912"/>
            <a:ext cx="792088" cy="792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44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4104456" cy="619268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b="1" i="1" u="sng" dirty="0" smtClean="0">
                <a:solidFill>
                  <a:srgbClr val="FFC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Д. Січинський</a:t>
            </a:r>
          </a:p>
          <a:p>
            <a:pPr marL="176213" indent="-39688">
              <a:buNone/>
            </a:pP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(1865-1909) композитор, хоровий диригент перший професор музики у Галичині, музично-громадський діяч, педагог. Керівник співацьких товариств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“боян”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відкрив муз. Школу у місті Станіславі. Написав оперу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“Роксолана”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кантати на слова Шевченка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“Дніпро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реве”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“лічу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неволі”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хори, пісні на слова Шевченка и Франка</a:t>
            </a:r>
            <a:endParaRPr lang="ru-RU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C:\Documents and Settings\Стас\Мои документы\Мои рисунки\Урок 6(10)\Д. Січинський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60648"/>
            <a:ext cx="4128459" cy="6192688"/>
          </a:xfrm>
          <a:prstGeom prst="rect">
            <a:avLst/>
          </a:prstGeom>
          <a:noFill/>
        </p:spPr>
      </p:pic>
      <p:pic>
        <p:nvPicPr>
          <p:cNvPr id="5" name="Січинський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067944" y="6209928"/>
            <a:ext cx="648072" cy="648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19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3898776" cy="62646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b="1" i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 Вербицький</a:t>
            </a:r>
          </a:p>
          <a:p>
            <a:pPr marL="176213" indent="-39688">
              <a:buNone/>
            </a:pP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(1815-1870) автор музики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“Заповіт”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Т. Шевченка написав хорові твори на вірші Ю.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Федьковича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музику до театральних вистав,  інструментальну музику з елементами галицького фольклору, духовну музику, автор музики державного гімну України.</a:t>
            </a:r>
            <a:endParaRPr lang="ru-RU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098" name="Picture 2" descr="C:\Documents and Settings\Стас\Мои документы\Мои рисунки\Урок 6(10)\003127_mykhaylo_verbycky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332655"/>
            <a:ext cx="4323184" cy="6299497"/>
          </a:xfrm>
          <a:prstGeom prst="rect">
            <a:avLst/>
          </a:prstGeom>
          <a:noFill/>
        </p:spPr>
      </p:pic>
      <p:pic>
        <p:nvPicPr>
          <p:cNvPr id="5" name="Гімн України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3779912" y="6209928"/>
            <a:ext cx="648072" cy="648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271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4186808" cy="619268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b="1" i="1" u="sng" dirty="0" smtClean="0">
                <a:solidFill>
                  <a:srgbClr val="FFC000"/>
                </a:solidFill>
              </a:rPr>
              <a:t>М. Лисенко</a:t>
            </a:r>
          </a:p>
          <a:p>
            <a:pPr marL="176213" indent="-39688">
              <a:buNone/>
            </a:pP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(1842-1912) Композитор, хоровий диригент, педагог, музикознавець, громадський діяч. Започаткував або розвинув усі музичні жанри: оперний, симфонічний, Кантатно-ораторіальний, хоровий, камерно-вокальний, камерно-інструментальний. Творчий доробок: понад 600 обробок українського фольклору,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“Музика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до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Кобзаря”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Т. Шевченка, Романси і пісні на слова І. Франка, Є.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Грибінки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С. Руданського, Г. Гейне та ін. Написав опери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“Тарас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Бульба”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“Різдвяна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ніч”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“Утоплена”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“Наталка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Полтавка”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Оперета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“Чорноморці”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“Коза-дереза”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“Пан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Коцький”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“Зима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і 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весна”</a:t>
            </a:r>
            <a:endParaRPr lang="ru-RU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5123" name="Picture 3" descr="C:\Documents and Settings\Стас\Мои документы\Мои рисунки\Урок 6(10)\001411_mykola_lysenk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1238" y="332656"/>
            <a:ext cx="3979078" cy="5544616"/>
          </a:xfrm>
          <a:prstGeom prst="rect">
            <a:avLst/>
          </a:prstGeom>
          <a:noFill/>
        </p:spPr>
      </p:pic>
      <p:pic>
        <p:nvPicPr>
          <p:cNvPr id="6" name="Рапсодія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884368" y="6137920"/>
            <a:ext cx="720080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82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Освіта</a:t>
            </a:r>
            <a:endParaRPr lang="ru-RU" sz="4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24000"/>
            <a:ext cx="4788024" cy="5334000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Сімейне музикування.</a:t>
            </a:r>
          </a:p>
          <a:p>
            <a:r>
              <a:rPr lang="uk-UA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Аматорські молодіжні розважальні співи – духовні та світські навчальні заклади.</a:t>
            </a:r>
          </a:p>
          <a:p>
            <a:r>
              <a:rPr lang="uk-UA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Хорові товариства.</a:t>
            </a:r>
          </a:p>
          <a:p>
            <a:r>
              <a:rPr lang="uk-UA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Відкриття музичних шкіл та музично-видавничих організацій.</a:t>
            </a:r>
          </a:p>
          <a:p>
            <a:r>
              <a:rPr lang="uk-UA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Музичні осередки панських маєтків.</a:t>
            </a:r>
          </a:p>
          <a:p>
            <a:r>
              <a:rPr lang="uk-UA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Відкриття театрів та організація концертів у містах.</a:t>
            </a:r>
          </a:p>
          <a:p>
            <a:r>
              <a:rPr lang="uk-UA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Інтерес до народної пісні.</a:t>
            </a:r>
          </a:p>
          <a:p>
            <a:endParaRPr lang="ru-RU" dirty="0"/>
          </a:p>
        </p:txBody>
      </p:sp>
      <p:pic>
        <p:nvPicPr>
          <p:cNvPr id="1026" name="Picture 2" descr="C:\Documents and Settings\Стас\Мои документы\Мои рисунки\Урок 6(10)\Музична-драматична школ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2852936"/>
            <a:ext cx="4032448" cy="3024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800" dirty="0" smtClean="0">
                <a:ln w="635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Аматорська та професійна музика</a:t>
            </a:r>
            <a:endParaRPr lang="ru-RU" sz="4800" dirty="0">
              <a:ln w="635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24000"/>
            <a:ext cx="4139952" cy="5334000"/>
          </a:xfrm>
        </p:spPr>
        <p:txBody>
          <a:bodyPr>
            <a:normAutofit fontScale="92500" lnSpcReduction="10000"/>
          </a:bodyPr>
          <a:lstStyle/>
          <a:p>
            <a:pPr marL="176213" indent="-39688">
              <a:buNone/>
            </a:pP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 містах України концертну діяльність розгортали аматорські та професійні колективи.</a:t>
            </a:r>
          </a:p>
          <a:p>
            <a:pPr marL="176213" indent="-39688" algn="just">
              <a:buNone/>
            </a:pP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Організовували літературно-музичні вечори де виступали М. Лисенко, М.Старицький, Г.Квітка-Основ</a:t>
            </a:r>
            <a:r>
              <a:rPr lang="en-US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’</a:t>
            </a:r>
            <a:r>
              <a:rPr lang="uk-UA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яненко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та ін. </a:t>
            </a:r>
          </a:p>
        </p:txBody>
      </p:sp>
      <p:pic>
        <p:nvPicPr>
          <p:cNvPr id="2050" name="Picture 2" descr="C:\Documents and Settings\Стас\Мои документы\Мои рисунки\Урок 6(10)\ХОР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2316908"/>
            <a:ext cx="5040560" cy="29991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219200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Аматорська та професійна музика</a:t>
            </a:r>
            <a:endParaRPr lang="ru-RU" sz="4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24000"/>
            <a:ext cx="2699792" cy="5334000"/>
          </a:xfrm>
        </p:spPr>
        <p:txBody>
          <a:bodyPr>
            <a:normAutofit fontScale="85000" lnSpcReduction="20000"/>
          </a:bodyPr>
          <a:lstStyle/>
          <a:p>
            <a:pPr marL="88900" indent="265113">
              <a:buNone/>
            </a:pP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Діяли хорові товариства, які також збирали та вивчали музичний фольклор.</a:t>
            </a:r>
          </a:p>
          <a:p>
            <a:pPr marL="176213" indent="177800">
              <a:buNone/>
            </a:pP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Для оперних театрів Українські композитори створюють театральну музику, оперу, балету (М. Лисенко)</a:t>
            </a:r>
            <a:endParaRPr lang="ru-RU" dirty="0" smtClean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endParaRPr lang="ru-RU" dirty="0"/>
          </a:p>
        </p:txBody>
      </p:sp>
      <p:pic>
        <p:nvPicPr>
          <p:cNvPr id="3074" name="Picture 2" descr="C:\Documents and Settings\Стас\Мои документы\Мои рисунки\Урок 6(10)\Київський оперний театр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916832"/>
            <a:ext cx="5981008" cy="3960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   </a:t>
            </a:r>
            <a:r>
              <a:rPr lang="uk-UA" sz="48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uk-UA" sz="4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Народна музика</a:t>
            </a:r>
            <a:endParaRPr lang="ru-RU" sz="4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4114800" cy="4572000"/>
          </a:xfrm>
        </p:spPr>
        <p:txBody>
          <a:bodyPr>
            <a:normAutofit fontScale="77500" lnSpcReduction="20000"/>
          </a:bodyPr>
          <a:lstStyle/>
          <a:p>
            <a:pPr marL="176213" indent="177800">
              <a:buNone/>
            </a:pP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У зв'язку з розвитком промисловості й гірничорудного виробництва з'являються соціально-побутові пісні (солдатські, козацькі, робочі).</a:t>
            </a:r>
          </a:p>
          <a:p>
            <a:pPr marL="88900" indent="176213">
              <a:buNone/>
            </a:pP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Ці пісні були присвячені відповідним історичним подіям або тяжкому життю робочих, важким умовам праці під час кріпацтва.   </a:t>
            </a:r>
            <a:endParaRPr lang="ru-RU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146" name="Picture 2" descr="C:\Documents and Settings\Стас\Мои документы\Мои рисунки\Урок 6(10)\20060519090641!Veresay_Osta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75317" y="1340768"/>
            <a:ext cx="3964675" cy="51845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4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Народна музика</a:t>
            </a:r>
            <a:endParaRPr lang="ru-RU" sz="4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76213" indent="177800">
              <a:buNone/>
            </a:pP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Після падіння кріпосного права розширюється сімейно-побутова тематика ліричної пісні -  порушуються соціальні питання, описуються умови життя різних прошарків суспільства (коваля, жебрака, купця…), вони переходять у план </a:t>
            </a:r>
            <a:r>
              <a:rPr lang="uk-UA" u="sng" dirty="0" smtClean="0">
                <a:solidFill>
                  <a:srgbClr val="FFC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соціально-побутової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  <a:p>
            <a:pPr marL="176213" indent="177800">
              <a:buNone/>
            </a:pP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Різновиди: </a:t>
            </a:r>
            <a:r>
              <a:rPr lang="uk-UA" u="sng" dirty="0" smtClean="0">
                <a:solidFill>
                  <a:srgbClr val="FFC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прощальні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(зображується прощання дівчини з коханим, який вирушає до міста); </a:t>
            </a:r>
            <a:b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r>
              <a:rPr lang="uk-UA" u="sng" dirty="0" smtClean="0">
                <a:solidFill>
                  <a:srgbClr val="FFC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весільні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(супроводжують певні частини весільного обряду);</a:t>
            </a:r>
            <a:endParaRPr lang="ru-RU" dirty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Коломийки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99992" y="5589240"/>
            <a:ext cx="576064" cy="576064"/>
          </a:xfrm>
          <a:prstGeom prst="rect">
            <a:avLst/>
          </a:prstGeom>
        </p:spPr>
      </p:pic>
      <p:pic>
        <p:nvPicPr>
          <p:cNvPr id="7" name="Гуси летіли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4" cstate="print"/>
          <a:stretch>
            <a:fillRect/>
          </a:stretch>
        </p:blipFill>
        <p:spPr>
          <a:xfrm>
            <a:off x="5652120" y="3789040"/>
            <a:ext cx="576064" cy="5760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844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1520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uk-UA" sz="53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Українські композитори 19 ст.</a:t>
            </a:r>
            <a:endParaRPr lang="ru-RU" sz="53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6213" indent="-39688">
              <a:buNone/>
            </a:pP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У цей період українські драматичні 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професійні трупи </a:t>
            </a:r>
            <a:r>
              <a:rPr lang="uk-UA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широко пропагували українські народні мелодії, здобутки професійної музики, ставили оперні спектаклі (М. Кропивницький, М.Лисенко).</a:t>
            </a:r>
          </a:p>
        </p:txBody>
      </p:sp>
      <p:pic>
        <p:nvPicPr>
          <p:cNvPr id="6146" name="Picture 2" descr="C:\Documents and Settings\Стас\Мои документы\Мои рисунки\Урок 6(10)\В. Сокальски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1" y="3789040"/>
            <a:ext cx="4536504" cy="27087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4427984" cy="65973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800" b="1" u="sng" dirty="0" smtClean="0">
                <a:solidFill>
                  <a:srgbClr val="FFC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С.Гулак-Артемовський </a:t>
            </a:r>
            <a:r>
              <a:rPr lang="uk-UA" sz="28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(1813-1873) композитор, співак, драматичний артист, драматург. У 1838 р. навчався в Київській бурсі де на нього звернув увагу М.Глинка. Навчався у Франції, Італії, дебютував у Флорентійській опері (1841), 22 роки був солістом Імператорської опери, </a:t>
            </a:r>
            <a:r>
              <a:rPr lang="uk-UA" sz="28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великого </a:t>
            </a:r>
            <a:r>
              <a:rPr lang="uk-UA" sz="28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театру. Автор опери </a:t>
            </a:r>
            <a:r>
              <a:rPr lang="uk-UA" sz="2800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“Запорожець</a:t>
            </a:r>
            <a:r>
              <a:rPr lang="uk-UA" sz="28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за </a:t>
            </a:r>
            <a:r>
              <a:rPr lang="uk-UA" sz="2800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Дунаєм”</a:t>
            </a:r>
            <a:endParaRPr lang="ru-RU" sz="2800" u="sng" dirty="0">
              <a:solidFill>
                <a:srgbClr val="FFC00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098" name="Picture 2" descr="C:\Documents and Settings\Стас\Мои документы\Мои рисунки\Урок 6(10)\2920182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63921" y="908720"/>
            <a:ext cx="3925297" cy="5544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Артемовський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88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5508104" cy="67413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500" b="1" i="1" u="sng" dirty="0" smtClean="0">
                <a:solidFill>
                  <a:srgbClr val="FFC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</a:t>
            </a:r>
            <a:r>
              <a:rPr lang="uk-UA" sz="2500" b="1" i="1" u="sng" dirty="0" err="1" smtClean="0">
                <a:solidFill>
                  <a:srgbClr val="FFC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Колачевський</a:t>
            </a:r>
            <a:r>
              <a:rPr lang="uk-UA" sz="2500" b="1" i="1" u="sng" dirty="0" smtClean="0">
                <a:solidFill>
                  <a:srgbClr val="FFC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5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(1851-1907) – композитор, піаніст, музично-громадський діяч. Закінчив Лейпцігську консерваторію. Автор </a:t>
            </a:r>
            <a:r>
              <a:rPr lang="uk-UA" sz="2500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“Української</a:t>
            </a:r>
            <a:r>
              <a:rPr lang="uk-UA" sz="25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uk-UA" sz="2500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сифонії”</a:t>
            </a:r>
            <a:r>
              <a:rPr lang="uk-UA" sz="25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Реквієму, струнного квартету, романсів, духовних творів.</a:t>
            </a:r>
          </a:p>
          <a:p>
            <a:pPr>
              <a:buNone/>
            </a:pPr>
            <a:r>
              <a:rPr lang="uk-UA" sz="2500" b="1" i="1" u="sng" dirty="0" smtClean="0">
                <a:solidFill>
                  <a:srgbClr val="FFC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С.</a:t>
            </a:r>
            <a:r>
              <a:rPr lang="uk-UA" sz="2500" b="1" i="1" u="sng" dirty="0" err="1" smtClean="0">
                <a:solidFill>
                  <a:srgbClr val="FFC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Воробкевич</a:t>
            </a:r>
            <a:r>
              <a:rPr lang="uk-UA" sz="25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(1836-1903) – буковинський письменник, композитор, музично-культурний діяч, священик, педагог, редактор часописів Буковини, художник. Вивчав фольклор, побут місцевого населення, складав літературні пісні і псалми, писав мелодії на власні вірші, слова Т.Шевченка, І.Франка, Ю.</a:t>
            </a:r>
            <a:r>
              <a:rPr lang="uk-UA" sz="2500" dirty="0" err="1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Федьковича</a:t>
            </a:r>
            <a:r>
              <a:rPr lang="uk-UA" sz="25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. </a:t>
            </a:r>
            <a:endParaRPr lang="ru-RU" sz="2500" b="1" i="1" u="sng" dirty="0">
              <a:solidFill>
                <a:srgbClr val="FFC00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5122" name="Picture 2" descr="C:\Documents and Settings\Стас\Мои документы\Мои рисунки\Урок 6(10)\1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988840"/>
            <a:ext cx="3356185" cy="39065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200</TotalTime>
  <Words>752</Words>
  <Application>Microsoft Office PowerPoint</Application>
  <PresentationFormat>Экран (4:3)</PresentationFormat>
  <Paragraphs>42</Paragraphs>
  <Slides>15</Slides>
  <Notes>0</Notes>
  <HiddenSlides>0</HiddenSlides>
  <MMClips>8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Трек</vt:lpstr>
      <vt:lpstr>Музична культура 19 ст.</vt:lpstr>
      <vt:lpstr>Освіта</vt:lpstr>
      <vt:lpstr>Аматорська та професійна музика</vt:lpstr>
      <vt:lpstr>  Аматорська та професійна музика</vt:lpstr>
      <vt:lpstr>     Народна музика</vt:lpstr>
      <vt:lpstr> Народна музика</vt:lpstr>
      <vt:lpstr>  Українські композитори 19 ст.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Музична культура 19 ст.</dc:title>
  <cp:lastModifiedBy>Admin</cp:lastModifiedBy>
  <cp:revision>23</cp:revision>
  <dcterms:modified xsi:type="dcterms:W3CDTF">2013-03-06T08:12:40Z</dcterms:modified>
</cp:coreProperties>
</file>