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80EB-AEC4-4F3B-A6B0-D698FE83FB16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36C893-F9E3-4CB0-A1DF-F7852057CB4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80EB-AEC4-4F3B-A6B0-D698FE83FB16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C893-F9E3-4CB0-A1DF-F7852057CB4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80EB-AEC4-4F3B-A6B0-D698FE83FB16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C893-F9E3-4CB0-A1DF-F7852057CB4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80EB-AEC4-4F3B-A6B0-D698FE83FB16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C893-F9E3-4CB0-A1DF-F7852057CB4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80EB-AEC4-4F3B-A6B0-D698FE83FB16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C893-F9E3-4CB0-A1DF-F7852057CB4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80EB-AEC4-4F3B-A6B0-D698FE83FB16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C893-F9E3-4CB0-A1DF-F7852057CB4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80EB-AEC4-4F3B-A6B0-D698FE83FB16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C893-F9E3-4CB0-A1DF-F7852057CB4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80EB-AEC4-4F3B-A6B0-D698FE83FB16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C893-F9E3-4CB0-A1DF-F7852057CB4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80EB-AEC4-4F3B-A6B0-D698FE83FB16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C893-F9E3-4CB0-A1DF-F7852057CB4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80EB-AEC4-4F3B-A6B0-D698FE83FB16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C893-F9E3-4CB0-A1DF-F7852057CB4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80EB-AEC4-4F3B-A6B0-D698FE83FB16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C893-F9E3-4CB0-A1DF-F7852057CB4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A0B80EB-AEC4-4F3B-A6B0-D698FE83FB16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F36C893-F9E3-4CB0-A1DF-F7852057CB4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google.com/site/0genetics/" TargetMode="External"/><Relationship Id="rId2" Type="http://schemas.openxmlformats.org/officeDocument/2006/relationships/hyperlink" Target="http://uk.wikipedia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728192"/>
          </a:xfrm>
        </p:spPr>
        <p:txBody>
          <a:bodyPr/>
          <a:lstStyle/>
          <a:p>
            <a:r>
              <a:rPr lang="uk-UA" sz="5400" dirty="0" smtClean="0"/>
              <a:t>Хромосомна теорія спадковості</a:t>
            </a:r>
            <a:endParaRPr lang="uk-UA" sz="5400" dirty="0"/>
          </a:p>
        </p:txBody>
      </p:sp>
    </p:spTree>
    <p:extLst>
      <p:ext uri="{BB962C8B-B14F-4D97-AF65-F5344CB8AC3E}">
        <p14:creationId xmlns:p14="http://schemas.microsoft.com/office/powerpoint/2010/main" xmlns="" val="3335556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uk-UA" dirty="0" smtClean="0"/>
              <a:t>Література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</p:spPr>
        <p:txBody>
          <a:bodyPr/>
          <a:lstStyle/>
          <a:p>
            <a:r>
              <a:rPr lang="en-US" dirty="0">
                <a:hlinkClick r:id="rId2"/>
              </a:rPr>
              <a:t>http://uk.wikipedia.org</a:t>
            </a:r>
            <a:r>
              <a:rPr lang="en-US" dirty="0" smtClean="0">
                <a:hlinkClick r:id="rId2"/>
              </a:rPr>
              <a:t>/</a:t>
            </a:r>
            <a:endParaRPr lang="uk-UA" dirty="0" smtClean="0"/>
          </a:p>
          <a:p>
            <a:r>
              <a:rPr lang="en-US" dirty="0">
                <a:hlinkClick r:id="rId3"/>
              </a:rPr>
              <a:t>https://sites.google.com/site/0genetics</a:t>
            </a:r>
            <a:r>
              <a:rPr lang="en-US" dirty="0" smtClean="0">
                <a:hlinkClick r:id="rId3"/>
              </a:rPr>
              <a:t>/</a:t>
            </a:r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5015722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420888"/>
            <a:ext cx="9144000" cy="1312168"/>
          </a:xfrm>
        </p:spPr>
        <p:txBody>
          <a:bodyPr/>
          <a:lstStyle/>
          <a:p>
            <a:r>
              <a:rPr lang="uk-UA" sz="8800" dirty="0" smtClean="0"/>
              <a:t>Дякую за увагу!</a:t>
            </a:r>
            <a:endParaRPr lang="uk-UA" sz="8800" dirty="0"/>
          </a:p>
        </p:txBody>
      </p:sp>
    </p:spTree>
    <p:extLst>
      <p:ext uri="{BB962C8B-B14F-4D97-AF65-F5344CB8AC3E}">
        <p14:creationId xmlns:p14="http://schemas.microsoft.com/office/powerpoint/2010/main" xmlns="" val="1817028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907504"/>
          </a:xfrm>
        </p:spPr>
        <p:txBody>
          <a:bodyPr/>
          <a:lstStyle/>
          <a:p>
            <a:r>
              <a:rPr lang="uk-UA" sz="3600" dirty="0"/>
              <a:t>Хромосомна теорія спадковості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3168352"/>
          </a:xfrm>
        </p:spPr>
        <p:txBody>
          <a:bodyPr/>
          <a:lstStyle/>
          <a:p>
            <a:r>
              <a:rPr lang="uk-UA" b="1" dirty="0" smtClean="0"/>
              <a:t>Хромосомна теорія спадковості</a:t>
            </a:r>
            <a:r>
              <a:rPr lang="uk-UA" dirty="0" smtClean="0"/>
              <a:t> сформульована у 1911 - 1926рр. </a:t>
            </a:r>
            <a:r>
              <a:rPr lang="uk-UA" i="1" dirty="0" smtClean="0"/>
              <a:t>Т. Х. Морганом</a:t>
            </a:r>
            <a:r>
              <a:rPr lang="uk-UA" dirty="0" smtClean="0"/>
              <a:t> за результатами своїх досліджень. За її допомогою з'ясовано матеріальну основу законів спадковості, встановлених </a:t>
            </a:r>
            <a:r>
              <a:rPr lang="uk-UA" i="1" dirty="0" smtClean="0"/>
              <a:t>Г. Менделем</a:t>
            </a:r>
            <a:r>
              <a:rPr lang="uk-UA" dirty="0" smtClean="0"/>
              <a:t>, і те, чому в певних випадках успадкування тих чи інших ознак від них відхиляється.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592" y="4221088"/>
            <a:ext cx="2543175" cy="1905000"/>
          </a:xfrm>
          <a:prstGeom prst="roundRect">
            <a:avLst>
              <a:gd name="adj" fmla="val 5419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68144" y="4221088"/>
            <a:ext cx="2437598" cy="1905000"/>
          </a:xfrm>
          <a:prstGeom prst="roundRect">
            <a:avLst>
              <a:gd name="adj" fmla="val 5497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3088908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536"/>
            <a:ext cx="8229600" cy="835496"/>
          </a:xfrm>
        </p:spPr>
        <p:txBody>
          <a:bodyPr/>
          <a:lstStyle/>
          <a:p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положення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76064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/>
              <a:t>Основні положення </a:t>
            </a:r>
            <a:r>
              <a:rPr lang="uk-UA" b="1" dirty="0"/>
              <a:t>хромосомної теорії спадковості</a:t>
            </a:r>
            <a:r>
              <a:rPr lang="uk-UA" dirty="0"/>
              <a:t> такі</a:t>
            </a:r>
            <a:r>
              <a:rPr lang="uk-UA" dirty="0" smtClean="0"/>
              <a:t>:</a:t>
            </a:r>
          </a:p>
          <a:p>
            <a:pPr marL="0" indent="0" algn="just">
              <a:buNone/>
            </a:pPr>
            <a:endParaRPr lang="uk-UA" dirty="0"/>
          </a:p>
          <a:p>
            <a:pPr algn="just"/>
            <a:r>
              <a:rPr lang="uk-UA" dirty="0"/>
              <a:t>гени розташовані в хромосомах у лінійному порядку;</a:t>
            </a:r>
          </a:p>
          <a:p>
            <a:pPr algn="just"/>
            <a:r>
              <a:rPr lang="uk-UA" dirty="0"/>
              <a:t>різні хромосоми мають неоднакові набори генів, тобто кожна з негомологічних хромосом має свій унікальний набір генів;</a:t>
            </a:r>
          </a:p>
          <a:p>
            <a:pPr algn="just"/>
            <a:r>
              <a:rPr lang="uk-UA" dirty="0"/>
              <a:t>кожен ген займає в хромосомі певну ділянку; алельні гени займають у гомологічних хромосомах однакові ділянки;</a:t>
            </a:r>
          </a:p>
          <a:p>
            <a:pPr algn="just"/>
            <a:r>
              <a:rPr lang="uk-UA" dirty="0"/>
              <a:t>усі гени однієї хромосоми утворюють групу зчеплення, завдяки чому деякі ознаки успадковуються зчеплено; сила зчеплення між двома генами, розташованими в одній хромосомі, обернено пропорційна відстані між ними;</a:t>
            </a:r>
          </a:p>
          <a:p>
            <a:pPr algn="just"/>
            <a:r>
              <a:rPr lang="uk-UA" dirty="0"/>
              <a:t>зчеплення між генами однієї групи порушується внаслідок обміну ділянками гомологічних хромосом у профазі першого мейотичного поділу (процес кросинговеру);</a:t>
            </a:r>
          </a:p>
          <a:p>
            <a:pPr algn="just"/>
            <a:r>
              <a:rPr lang="uk-UA" dirty="0"/>
              <a:t>кожен біологічний вид характеризується певним набором хромосом (каріотипом) — кількістю та особливостями будови окремих хромосом</a:t>
            </a:r>
            <a:r>
              <a:rPr lang="uk-UA" dirty="0" smtClean="0"/>
              <a:t>.</a:t>
            </a:r>
          </a:p>
          <a:p>
            <a:pPr algn="just"/>
            <a:endParaRPr lang="uk-UA" dirty="0"/>
          </a:p>
          <a:p>
            <a:pPr marL="0" indent="0" algn="just">
              <a:buNone/>
            </a:pPr>
            <a:r>
              <a:rPr lang="uk-UA" dirty="0"/>
              <a:t>Хромосомна теорія спадковості, теорія, згідно якої хромосоми, укладені в ядрі клітки, є носіями генів і є матеріальною основою спадковості, тобто спадкоємність властивостей організмів у ряді поколінь визначається спадкоємністю їх хромосом.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3059540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764704"/>
          </a:xfrm>
        </p:spPr>
        <p:txBody>
          <a:bodyPr/>
          <a:lstStyle/>
          <a:p>
            <a:r>
              <a:rPr lang="uk-UA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Моргана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2808312"/>
          </a:xfrm>
        </p:spPr>
        <p:txBody>
          <a:bodyPr>
            <a:normAutofit lnSpcReduction="10000"/>
          </a:bodyPr>
          <a:lstStyle/>
          <a:p>
            <a:r>
              <a:rPr lang="uk-UA" sz="1800" dirty="0"/>
              <a:t>Уперше зчеплене спадкування ознак у процесі </a:t>
            </a:r>
            <a:r>
              <a:rPr lang="uk-UA" sz="1800" dirty="0" smtClean="0"/>
              <a:t>дегібридного </a:t>
            </a:r>
            <a:r>
              <a:rPr lang="uk-UA" sz="1800" dirty="0"/>
              <a:t>схрещування виявили англійські генетики У. Бетсоп і </a:t>
            </a:r>
            <a:r>
              <a:rPr lang="uk-UA" sz="1800" dirty="0" smtClean="0"/>
              <a:t>Р. </a:t>
            </a:r>
            <a:r>
              <a:rPr lang="uk-UA" sz="1800" dirty="0"/>
              <a:t>Пеннет. вивчаючи </a:t>
            </a:r>
            <a:r>
              <a:rPr lang="uk-UA" sz="1800" dirty="0" smtClean="0"/>
              <a:t>спадкування </a:t>
            </a:r>
            <a:r>
              <a:rPr lang="uk-UA" sz="1800" dirty="0"/>
              <a:t>забарвлення квітів та форм пилкових зерен горошку ліпашного. Однак саме досліди Моргала показали, що гени, розташовані в одній хромосомі, передаються потомству всі разом, утворюючи групи зчеплення. На основі цих спостережень було сформульовано правило, яке згодом стали </a:t>
            </a:r>
            <a:r>
              <a:rPr lang="uk-UA" sz="1800" dirty="0" smtClean="0"/>
              <a:t>називати </a:t>
            </a:r>
            <a:r>
              <a:rPr lang="uk-UA" sz="1800" b="1" dirty="0" smtClean="0"/>
              <a:t>законом</a:t>
            </a:r>
            <a:r>
              <a:rPr lang="uk-UA" sz="1800" dirty="0"/>
              <a:t> </a:t>
            </a:r>
            <a:r>
              <a:rPr lang="uk-UA" sz="1800" b="1" dirty="0"/>
              <a:t>Моргана</a:t>
            </a:r>
            <a:r>
              <a:rPr lang="uk-UA" sz="1800" dirty="0"/>
              <a:t>: </a:t>
            </a:r>
            <a:r>
              <a:rPr lang="uk-UA" sz="1800" i="1" dirty="0"/>
              <a:t>гени, локалізовані в одній хромосомі, успадковуються спільно, або зчеплено</a:t>
            </a:r>
            <a:r>
              <a:rPr lang="uk-UA" sz="1800" dirty="0"/>
              <a:t>. Відповідно спадкування генів, що знаходяться в одній хромосомі, називають зчепленим спадкуванням.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55776" y="3501008"/>
            <a:ext cx="3744416" cy="291292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767311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uk-UA" sz="4800" dirty="0" smtClean="0"/>
              <a:t>Історія теорії</a:t>
            </a:r>
            <a:endParaRPr lang="uk-UA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32859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/>
              <a:t>Хромосомна теорія спадковості виникла на </a:t>
            </a:r>
            <a:r>
              <a:rPr lang="uk-UA" dirty="0" err="1"/>
              <a:t>по</a:t>
            </a:r>
            <a:r>
              <a:rPr lang="uk-UA" dirty="0"/>
              <a:t>чатку 20 століття на основі клітинній теорії і використання для вивчення спадкових властивостей організмів гибрідологичеського аналізу.</a:t>
            </a:r>
          </a:p>
          <a:p>
            <a:pPr algn="just"/>
            <a:r>
              <a:rPr lang="uk-UA" dirty="0"/>
              <a:t>В 1902 У. </a:t>
            </a:r>
            <a:r>
              <a:rPr lang="uk-UA" dirty="0" err="1"/>
              <a:t>Сеттон</a:t>
            </a:r>
            <a:r>
              <a:rPr lang="uk-UA" dirty="0"/>
              <a:t> в США, що звернув увагу на паралелізм в поведінці хромосом і Менделеві </a:t>
            </a:r>
            <a:r>
              <a:rPr lang="uk-UA" dirty="0" err="1"/>
              <a:t>т.з</a:t>
            </a:r>
            <a:r>
              <a:rPr lang="uk-UA" dirty="0"/>
              <a:t>. «спадкових чинників», і Т. </a:t>
            </a:r>
            <a:r>
              <a:rPr lang="uk-UA" dirty="0" err="1"/>
              <a:t>Бовері</a:t>
            </a:r>
            <a:r>
              <a:rPr lang="uk-UA" dirty="0"/>
              <a:t> в Германії висунули хромосомну гіпотезу спадковості, згідно якої спадкові чинники (назва згодом генами) Менделя локалізовані в хромосомах. Перші підтвердження цієї гіпотези були отримані при вивченні генетичного механізму визначення підлоги у тварин, коли було з'ясовано, що в основі цього механізму лежить розподіл статевих хромосом серед нащадків. Подальше </a:t>
            </a:r>
            <a:r>
              <a:rPr lang="uk-UA" dirty="0" err="1"/>
              <a:t>обгрунтування</a:t>
            </a:r>
            <a:r>
              <a:rPr lang="uk-UA" dirty="0"/>
              <a:t> Х. </a:t>
            </a:r>
            <a:r>
              <a:rPr lang="uk-UA" dirty="0" err="1"/>
              <a:t>т.з</a:t>
            </a:r>
            <a:r>
              <a:rPr lang="uk-UA" dirty="0"/>
              <a:t>. належить американському генетикові Т. Х. Моргану, який відмітив, що передача деяких генів (наприклад, гена, обумовлюючого </a:t>
            </a:r>
            <a:r>
              <a:rPr lang="uk-UA" dirty="0" err="1"/>
              <a:t>белоглазіє</a:t>
            </a:r>
            <a:r>
              <a:rPr lang="uk-UA" dirty="0"/>
              <a:t> у самок дрозофіли при схрещуванні з червоноокими самцями) пов'язана з передачею статевої </a:t>
            </a:r>
            <a:r>
              <a:rPr lang="uk-UA" dirty="0" err="1"/>
              <a:t>Х-хромосоми</a:t>
            </a:r>
            <a:r>
              <a:rPr lang="uk-UA" dirty="0"/>
              <a:t>, тобто що успадковуються ознаки, зчеплені з підлогою (у людини відомо декілька десятків таких ознак, у тому числі деякі спадкові дефекти — дальтонізм, </a:t>
            </a:r>
            <a:r>
              <a:rPr lang="uk-UA" dirty="0" smtClean="0"/>
              <a:t>гемофілія і </a:t>
            </a:r>
            <a:r>
              <a:rPr lang="uk-UA" dirty="0"/>
              <a:t>ін.).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302200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uk-UA" sz="3600" dirty="0" smtClean="0"/>
              <a:t>Історія теорії</a:t>
            </a:r>
            <a:endParaRPr lang="uk-UA" sz="36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8200" y="982192"/>
            <a:ext cx="4038600" cy="5253978"/>
          </a:xfrm>
          <a:prstGeom prst="roundRect">
            <a:avLst>
              <a:gd name="adj" fmla="val 3520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95536" y="980728"/>
            <a:ext cx="4041648" cy="5328592"/>
          </a:xfrm>
        </p:spPr>
        <p:txBody>
          <a:bodyPr>
            <a:normAutofit fontScale="92500"/>
          </a:bodyPr>
          <a:lstStyle/>
          <a:p>
            <a:r>
              <a:rPr lang="uk-UA" dirty="0"/>
              <a:t>Доказ теорії було отримано в 1913 американським генетиком До. </a:t>
            </a:r>
            <a:r>
              <a:rPr lang="uk-UA" dirty="0" err="1"/>
              <a:t>Бріджесом</a:t>
            </a:r>
            <a:r>
              <a:rPr lang="uk-UA" dirty="0"/>
              <a:t>, що відкрив нерозходження хромосом в процесі мейозу у самок дрозофіли і що відзначив, що порушення в розподілі статевих хромосом </a:t>
            </a:r>
            <a:r>
              <a:rPr lang="uk-UA" dirty="0" err="1"/>
              <a:t>супроводиться</a:t>
            </a:r>
            <a:r>
              <a:rPr lang="uk-UA" dirty="0"/>
              <a:t> змінами в спадкоємстві ознак, зчеплених з підлогою.</a:t>
            </a:r>
          </a:p>
        </p:txBody>
      </p:sp>
    </p:spTree>
    <p:extLst>
      <p:ext uri="{BB962C8B-B14F-4D97-AF65-F5344CB8AC3E}">
        <p14:creationId xmlns:p14="http://schemas.microsoft.com/office/powerpoint/2010/main" xmlns="" val="2799961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764704"/>
          </a:xfrm>
        </p:spPr>
        <p:txBody>
          <a:bodyPr/>
          <a:lstStyle/>
          <a:p>
            <a:r>
              <a:rPr lang="uk-UA" sz="4400" dirty="0" smtClean="0"/>
              <a:t>Історія теорії</a:t>
            </a:r>
            <a:endParaRPr lang="uk-UA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88632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З розвитком теорії було встановлено, що гени, розташовані в одній хромосомі, складають одну групу зчеплення (див. Зчеплення генів ) і повинні успадковуватися спільно; число груп зчеплення дорівнює числу пар хромосом, постійному для кожного виду організмів (див. Каріотип ) ; ознаки, залежні від зчеплених генів, також успадковуються спільно. Внаслідок цього закон незалежного комбінування ознак (див. Менделя закони ) повинен мати обмежене вживання; незалежно повинні успадковуватися ознаки, гени яких розташовані в різних (негомологічних) хромосомах. Явище неповного зчеплення генів (коли поряд з батьківськими поєднаннями ознак в потомстві від схрещувань виявляються і нові </a:t>
            </a:r>
            <a:r>
              <a:rPr lang="uk-UA" dirty="0" err="1"/>
              <a:t>рекомбінантниє</a:t>
            </a:r>
            <a:r>
              <a:rPr lang="uk-UA" dirty="0"/>
              <a:t>, їх поєднання) було детально досліджено </a:t>
            </a:r>
            <a:r>
              <a:rPr lang="uk-UA" dirty="0" err="1"/>
              <a:t>Морганом</a:t>
            </a:r>
            <a:r>
              <a:rPr lang="uk-UA" dirty="0"/>
              <a:t> і його співробітниками (А. Р. </a:t>
            </a:r>
            <a:r>
              <a:rPr lang="uk-UA" dirty="0" err="1"/>
              <a:t>Стертевантом</a:t>
            </a:r>
            <a:r>
              <a:rPr lang="uk-UA" dirty="0"/>
              <a:t> і ін.) і послужило </a:t>
            </a:r>
            <a:r>
              <a:rPr lang="uk-UA" dirty="0" err="1"/>
              <a:t>обгрунтуванням</a:t>
            </a:r>
            <a:r>
              <a:rPr lang="uk-UA" dirty="0"/>
              <a:t> лінійного розташування генів в хромосомах. Морган передбачив, що зчеплені гени гомологічних хромосом, що знаходяться у батьків в поєднаннях і, в мейозі в гетерозиготної форми ® можуть мінятися місцями, внаслідок чого поряд з </a:t>
            </a:r>
            <a:r>
              <a:rPr lang="uk-UA" dirty="0" err="1"/>
              <a:t>гаметамі</a:t>
            </a:r>
            <a:r>
              <a:rPr lang="uk-UA" dirty="0"/>
              <a:t> АВ і </a:t>
            </a:r>
            <a:r>
              <a:rPr lang="en-US" dirty="0" err="1"/>
              <a:t>ab</a:t>
            </a:r>
            <a:r>
              <a:rPr lang="en-US" dirty="0"/>
              <a:t> </a:t>
            </a:r>
            <a:r>
              <a:rPr lang="uk-UA" dirty="0"/>
              <a:t>утворюються гамети </a:t>
            </a:r>
            <a:r>
              <a:rPr lang="en-US" dirty="0" err="1"/>
              <a:t>Ab</a:t>
            </a:r>
            <a:r>
              <a:rPr lang="en-US" dirty="0"/>
              <a:t> </a:t>
            </a:r>
            <a:r>
              <a:rPr lang="uk-UA" dirty="0"/>
              <a:t>і </a:t>
            </a:r>
            <a:r>
              <a:rPr lang="uk-UA" dirty="0" err="1"/>
              <a:t>аВ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538202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r>
              <a:rPr lang="uk-UA" sz="4000" dirty="0" smtClean="0"/>
              <a:t>Історія теорії</a:t>
            </a:r>
            <a:endParaRPr lang="uk-UA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rmAutofit lnSpcReduction="10000"/>
          </a:bodyPr>
          <a:lstStyle/>
          <a:p>
            <a:r>
              <a:rPr lang="uk-UA" dirty="0"/>
              <a:t>Подібні </a:t>
            </a:r>
            <a:r>
              <a:rPr lang="uk-UA" dirty="0" err="1"/>
              <a:t>перекомбінациі</a:t>
            </a:r>
            <a:r>
              <a:rPr lang="uk-UA" dirty="0"/>
              <a:t> відбуваються завдяки розривам гомологічних хромосом на ділянці між генами і подальшому з'єднанню розірваних кінців в новому поєднанні: Реальність цього процесу, названого перехрещенням хромосом, або кросинговером, була доведена в 1933 йому, ученим К. </a:t>
            </a:r>
            <a:r>
              <a:rPr lang="uk-UA" dirty="0" err="1"/>
              <a:t>Штерномв</a:t>
            </a:r>
            <a:r>
              <a:rPr lang="uk-UA" dirty="0"/>
              <a:t> дослідах з </a:t>
            </a:r>
            <a:r>
              <a:rPr lang="uk-UA" dirty="0" err="1"/>
              <a:t>дрозофілой</a:t>
            </a:r>
            <a:r>
              <a:rPr lang="uk-UA" dirty="0"/>
              <a:t> і американськими ученими Х. </a:t>
            </a:r>
            <a:r>
              <a:rPr lang="uk-UA" dirty="0" err="1"/>
              <a:t>Крейтономі</a:t>
            </a:r>
            <a:r>
              <a:rPr lang="uk-UA" dirty="0"/>
              <a:t> Б. </a:t>
            </a:r>
            <a:r>
              <a:rPr lang="uk-UA" dirty="0" err="1"/>
              <a:t>Мак-Клінток</a:t>
            </a:r>
            <a:r>
              <a:rPr lang="uk-UA" dirty="0"/>
              <a:t> — з кукурудзою. Чим далі друг від друга розташовані зчеплені гени, тим більше вірогідність </a:t>
            </a:r>
            <a:r>
              <a:rPr lang="uk-UA" dirty="0" err="1"/>
              <a:t>кросинговера</a:t>
            </a:r>
            <a:r>
              <a:rPr lang="uk-UA" dirty="0"/>
              <a:t> між ними. Залежність частоти </a:t>
            </a:r>
            <a:r>
              <a:rPr lang="uk-UA" dirty="0" err="1"/>
              <a:t>кросинговера</a:t>
            </a:r>
            <a:r>
              <a:rPr lang="uk-UA" dirty="0"/>
              <a:t> від відстаней між зчепленими генами була використана для побудови генетичних карт хромосом . В 30-х рр. 20 </a:t>
            </a:r>
            <a:r>
              <a:rPr lang="uk-UA" dirty="0" err="1"/>
              <a:t>ст</a:t>
            </a:r>
            <a:r>
              <a:rPr lang="uk-UA" dirty="0"/>
              <a:t> Ф. </a:t>
            </a:r>
            <a:r>
              <a:rPr lang="uk-UA" dirty="0" err="1"/>
              <a:t>Добржанський</a:t>
            </a:r>
            <a:r>
              <a:rPr lang="uk-UA" dirty="0"/>
              <a:t> показав, що порядок розміщення генів на генетичних і </a:t>
            </a:r>
            <a:r>
              <a:rPr lang="uk-UA" dirty="0" err="1"/>
              <a:t>цитологичеських</a:t>
            </a:r>
            <a:r>
              <a:rPr lang="uk-UA" dirty="0"/>
              <a:t> картах хромосом збігається.</a:t>
            </a:r>
          </a:p>
        </p:txBody>
      </p:sp>
    </p:spTree>
    <p:extLst>
      <p:ext uri="{BB962C8B-B14F-4D97-AF65-F5344CB8AC3E}">
        <p14:creationId xmlns:p14="http://schemas.microsoft.com/office/powerpoint/2010/main" xmlns="" val="285909335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r>
              <a:rPr lang="uk-UA" sz="4000" dirty="0" smtClean="0"/>
              <a:t>Історія теорії</a:t>
            </a:r>
            <a:endParaRPr lang="uk-UA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Хромосомна теорія спадковості розвивається у напрямі поглиблення знань про універсальних носіїв спадкової інформації — молекули </a:t>
            </a:r>
            <a:r>
              <a:rPr lang="uk-UA" dirty="0" err="1"/>
              <a:t>дезоксирибонуклеїнової</a:t>
            </a:r>
            <a:r>
              <a:rPr lang="uk-UA" dirty="0"/>
              <a:t> кислоти (ДНК). Встановлено, що безперервна послідовність </a:t>
            </a:r>
            <a:r>
              <a:rPr lang="uk-UA" dirty="0" err="1"/>
              <a:t>пурінових</a:t>
            </a:r>
            <a:r>
              <a:rPr lang="uk-UA" dirty="0"/>
              <a:t> і </a:t>
            </a:r>
            <a:r>
              <a:rPr lang="uk-UA" dirty="0" err="1"/>
              <a:t>пірімідінових</a:t>
            </a:r>
            <a:r>
              <a:rPr lang="uk-UA" dirty="0"/>
              <a:t> підстав уздовж ланцюга ДНК(</a:t>
            </a:r>
            <a:r>
              <a:rPr lang="uk-UA" dirty="0" err="1"/>
              <a:t>дезоксирибонуклеїнова</a:t>
            </a:r>
            <a:r>
              <a:rPr lang="uk-UA" dirty="0"/>
              <a:t> кислота) утворює гени, </a:t>
            </a:r>
            <a:r>
              <a:rPr lang="uk-UA" dirty="0" err="1"/>
              <a:t>міжгенні</a:t>
            </a:r>
            <a:r>
              <a:rPr lang="uk-UA" dirty="0"/>
              <a:t> інтервали, знаки почала і кінця </a:t>
            </a:r>
            <a:r>
              <a:rPr lang="uk-UA" dirty="0" err="1"/>
              <a:t>прочитування</a:t>
            </a:r>
            <a:r>
              <a:rPr lang="uk-UA" dirty="0"/>
              <a:t> інформації в межах гена; визначає спадковий характер синтезу специфічних білків клітки і, отже, спадковий характер обміну речовин. ДНК(</a:t>
            </a:r>
            <a:r>
              <a:rPr lang="uk-UA" dirty="0" err="1"/>
              <a:t>дезоксирибонуклеїнова</a:t>
            </a:r>
            <a:r>
              <a:rPr lang="uk-UA" dirty="0"/>
              <a:t> кислота) складає матеріальну основу групи зчеплення у бактерій і багатьох вірусів (в деяких вірусів носієм спадкової інформації є рибонуклеїнова кислота ) ; молекули ДНК(</a:t>
            </a:r>
            <a:r>
              <a:rPr lang="uk-UA" dirty="0" err="1"/>
              <a:t>дезоксирибонуклеїнова</a:t>
            </a:r>
            <a:r>
              <a:rPr lang="uk-UA" dirty="0"/>
              <a:t> кислота), що входить до складу мітохондрій, пластид і ін. органоїдів клітки, служать матеріальними носіями цитоплазматичної спадковості.</a:t>
            </a:r>
          </a:p>
        </p:txBody>
      </p:sp>
    </p:spTree>
    <p:extLst>
      <p:ext uri="{BB962C8B-B14F-4D97-AF65-F5344CB8AC3E}">
        <p14:creationId xmlns:p14="http://schemas.microsoft.com/office/powerpoint/2010/main" xmlns="" val="44628185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93</TotalTime>
  <Words>401</Words>
  <Application>Microsoft Office PowerPoint</Application>
  <PresentationFormat>Экран (4:3)</PresentationFormat>
  <Paragraphs>31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Исполнительная</vt:lpstr>
      <vt:lpstr>Хромосомна теорія спадковості</vt:lpstr>
      <vt:lpstr>Хромосомна теорія спадковості</vt:lpstr>
      <vt:lpstr>Основні положення</vt:lpstr>
      <vt:lpstr>Закон Моргана</vt:lpstr>
      <vt:lpstr>Історія теорії</vt:lpstr>
      <vt:lpstr>Історія теорії</vt:lpstr>
      <vt:lpstr>Історія теорії</vt:lpstr>
      <vt:lpstr>Історія теорії</vt:lpstr>
      <vt:lpstr>Історія теорії</vt:lpstr>
      <vt:lpstr>Література </vt:lpstr>
      <vt:lpstr>Дякую за увагу!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Хромосомна теорія спадковості</dc:title>
  <dc:creator>lab15</dc:creator>
  <cp:lastModifiedBy>Sveta</cp:lastModifiedBy>
  <cp:revision>7</cp:revision>
  <dcterms:created xsi:type="dcterms:W3CDTF">2015-02-10T10:04:11Z</dcterms:created>
  <dcterms:modified xsi:type="dcterms:W3CDTF">2015-11-08T18:04:24Z</dcterms:modified>
</cp:coreProperties>
</file>