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854445-03F3-4347-9D89-B9EA1E565FE4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0A978CC-9D59-437E-BD0E-7F8611CF74F1}">
      <dgm:prSet phldrT="[Текст]"/>
      <dgm:spPr/>
      <dgm:t>
        <a:bodyPr/>
        <a:lstStyle/>
        <a:p>
          <a:r>
            <a:rPr lang="uk-UA" dirty="0" smtClean="0"/>
            <a:t>Великі</a:t>
          </a:r>
          <a:endParaRPr lang="uk-UA" dirty="0"/>
        </a:p>
      </dgm:t>
    </dgm:pt>
    <dgm:pt modelId="{B15CA478-E8AD-43C9-BFE1-92560D330BA0}" type="parTrans" cxnId="{BF2C3FC0-6CEF-4DB1-AC46-C158E0664285}">
      <dgm:prSet/>
      <dgm:spPr/>
      <dgm:t>
        <a:bodyPr/>
        <a:lstStyle/>
        <a:p>
          <a:endParaRPr lang="uk-UA"/>
        </a:p>
      </dgm:t>
    </dgm:pt>
    <dgm:pt modelId="{EB8DFD25-8D99-4364-94D1-F75AF5AEA09D}" type="sibTrans" cxnId="{BF2C3FC0-6CEF-4DB1-AC46-C158E0664285}">
      <dgm:prSet/>
      <dgm:spPr/>
      <dgm:t>
        <a:bodyPr/>
        <a:lstStyle/>
        <a:p>
          <a:endParaRPr lang="uk-UA"/>
        </a:p>
      </dgm:t>
    </dgm:pt>
    <dgm:pt modelId="{00C16976-6A4A-49D9-BF35-48D8DF22C17E}">
      <dgm:prSet phldrT="[Текст]"/>
      <dgm:spPr/>
      <dgm:t>
        <a:bodyPr/>
        <a:lstStyle/>
        <a:p>
          <a:r>
            <a:rPr lang="uk-UA" b="0" i="0" noProof="0" dirty="0" smtClean="0"/>
            <a:t>Містяться в прокаріотах і еукаріотах. Маса 2,5х106 дальтонів. Не приєднані до мембран. Діаметр - 15 нм.</a:t>
          </a:r>
          <a:endParaRPr lang="uk-UA" noProof="0" dirty="0"/>
        </a:p>
      </dgm:t>
    </dgm:pt>
    <dgm:pt modelId="{8176881F-676B-4377-B7DF-9556BF16E652}" type="parTrans" cxnId="{C17B7F23-6AFB-405F-9E39-402E8AFF1F1B}">
      <dgm:prSet/>
      <dgm:spPr/>
      <dgm:t>
        <a:bodyPr/>
        <a:lstStyle/>
        <a:p>
          <a:endParaRPr lang="uk-UA"/>
        </a:p>
      </dgm:t>
    </dgm:pt>
    <dgm:pt modelId="{2B38EC54-251D-4F38-A02C-BE60873CCF27}" type="sibTrans" cxnId="{C17B7F23-6AFB-405F-9E39-402E8AFF1F1B}">
      <dgm:prSet/>
      <dgm:spPr/>
      <dgm:t>
        <a:bodyPr/>
        <a:lstStyle/>
        <a:p>
          <a:endParaRPr lang="uk-UA"/>
        </a:p>
      </dgm:t>
    </dgm:pt>
    <dgm:pt modelId="{D304AFF9-C1AD-469A-96F2-8EC21404768F}">
      <dgm:prSet phldrT="[Текст]"/>
      <dgm:spPr/>
      <dgm:t>
        <a:bodyPr/>
        <a:lstStyle/>
        <a:p>
          <a:r>
            <a:rPr lang="uk-UA" dirty="0" smtClean="0"/>
            <a:t>Малі</a:t>
          </a:r>
          <a:endParaRPr lang="uk-UA" dirty="0"/>
        </a:p>
      </dgm:t>
    </dgm:pt>
    <dgm:pt modelId="{1F7F37D9-55D0-4C8C-BEB5-E262B3E69595}" type="parTrans" cxnId="{24EE4089-51E0-4097-8B9D-03C2179A7323}">
      <dgm:prSet/>
      <dgm:spPr/>
      <dgm:t>
        <a:bodyPr/>
        <a:lstStyle/>
        <a:p>
          <a:endParaRPr lang="uk-UA"/>
        </a:p>
      </dgm:t>
    </dgm:pt>
    <dgm:pt modelId="{D64348F2-7E33-4CF0-8539-26A80F65B0F5}" type="sibTrans" cxnId="{24EE4089-51E0-4097-8B9D-03C2179A7323}">
      <dgm:prSet/>
      <dgm:spPr/>
      <dgm:t>
        <a:bodyPr/>
        <a:lstStyle/>
        <a:p>
          <a:endParaRPr lang="uk-UA"/>
        </a:p>
      </dgm:t>
    </dgm:pt>
    <dgm:pt modelId="{AA41C12F-98C1-4674-9381-8B60CC8E97F9}">
      <dgm:prSet phldrT="[Текст]"/>
      <dgm:spPr/>
      <dgm:t>
        <a:bodyPr/>
        <a:lstStyle/>
        <a:p>
          <a:r>
            <a:rPr lang="uk-UA" b="0" i="0" noProof="0" dirty="0" smtClean="0"/>
            <a:t>Містяться в цитоплазмі еукаріот. Маса 4,8х106 дальтонів. Зв’язані з мембранами ендоплазматичної сітки. Діаметр - 22 нм.</a:t>
          </a:r>
          <a:endParaRPr lang="uk-UA" noProof="0" dirty="0"/>
        </a:p>
      </dgm:t>
    </dgm:pt>
    <dgm:pt modelId="{C1499D13-F86F-4A56-A002-CB4A005262FC}" type="parTrans" cxnId="{FA532458-CE7D-41C7-8FAB-D644392A7CC6}">
      <dgm:prSet/>
      <dgm:spPr/>
      <dgm:t>
        <a:bodyPr/>
        <a:lstStyle/>
        <a:p>
          <a:endParaRPr lang="uk-UA"/>
        </a:p>
      </dgm:t>
    </dgm:pt>
    <dgm:pt modelId="{AAD30BED-2990-4182-B18A-F1265403AF09}" type="sibTrans" cxnId="{FA532458-CE7D-41C7-8FAB-D644392A7CC6}">
      <dgm:prSet/>
      <dgm:spPr/>
      <dgm:t>
        <a:bodyPr/>
        <a:lstStyle/>
        <a:p>
          <a:endParaRPr lang="uk-UA"/>
        </a:p>
      </dgm:t>
    </dgm:pt>
    <dgm:pt modelId="{54C2F4B2-1646-46F0-9788-378442A39FA1}" type="pres">
      <dgm:prSet presAssocID="{82854445-03F3-4347-9D89-B9EA1E565FE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E9B6709-83D2-49AC-A2EC-636D65B7E97A}" type="pres">
      <dgm:prSet presAssocID="{80A978CC-9D59-437E-BD0E-7F8611CF74F1}" presName="root" presStyleCnt="0"/>
      <dgm:spPr/>
    </dgm:pt>
    <dgm:pt modelId="{C2ADA1D4-2A04-4BA8-949E-43096EFD73BA}" type="pres">
      <dgm:prSet presAssocID="{80A978CC-9D59-437E-BD0E-7F8611CF74F1}" presName="rootComposite" presStyleCnt="0"/>
      <dgm:spPr/>
    </dgm:pt>
    <dgm:pt modelId="{4EBF41A0-C259-4BE1-BC00-30B6781FBCD1}" type="pres">
      <dgm:prSet presAssocID="{80A978CC-9D59-437E-BD0E-7F8611CF74F1}" presName="rootText" presStyleLbl="node1" presStyleIdx="0" presStyleCnt="2" custScaleX="67619" custScaleY="70383" custLinFactNeighborX="-80" custLinFactNeighborY="667"/>
      <dgm:spPr/>
      <dgm:t>
        <a:bodyPr/>
        <a:lstStyle/>
        <a:p>
          <a:endParaRPr lang="uk-UA"/>
        </a:p>
      </dgm:t>
    </dgm:pt>
    <dgm:pt modelId="{1B75FBF4-62E0-4F03-843F-63B86CAD2608}" type="pres">
      <dgm:prSet presAssocID="{80A978CC-9D59-437E-BD0E-7F8611CF74F1}" presName="rootConnector" presStyleLbl="node1" presStyleIdx="0" presStyleCnt="2"/>
      <dgm:spPr/>
      <dgm:t>
        <a:bodyPr/>
        <a:lstStyle/>
        <a:p>
          <a:endParaRPr lang="uk-UA"/>
        </a:p>
      </dgm:t>
    </dgm:pt>
    <dgm:pt modelId="{11020F73-8EAE-4F01-940A-D1AB9103300D}" type="pres">
      <dgm:prSet presAssocID="{80A978CC-9D59-437E-BD0E-7F8611CF74F1}" presName="childShape" presStyleCnt="0"/>
      <dgm:spPr/>
    </dgm:pt>
    <dgm:pt modelId="{D80362A3-00D2-4176-AD35-0C912F9D7335}" type="pres">
      <dgm:prSet presAssocID="{8176881F-676B-4377-B7DF-9556BF16E652}" presName="Name13" presStyleLbl="parChTrans1D2" presStyleIdx="0" presStyleCnt="2"/>
      <dgm:spPr/>
      <dgm:t>
        <a:bodyPr/>
        <a:lstStyle/>
        <a:p>
          <a:endParaRPr lang="uk-UA"/>
        </a:p>
      </dgm:t>
    </dgm:pt>
    <dgm:pt modelId="{2F2C553C-5D18-493E-9CC4-FCB446E04387}" type="pres">
      <dgm:prSet presAssocID="{00C16976-6A4A-49D9-BF35-48D8DF22C17E}" presName="childText" presStyleLbl="bgAcc1" presStyleIdx="0" presStyleCnt="2" custScaleX="10945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D45E948-B53F-4559-B995-105A9E080527}" type="pres">
      <dgm:prSet presAssocID="{D304AFF9-C1AD-469A-96F2-8EC21404768F}" presName="root" presStyleCnt="0"/>
      <dgm:spPr/>
    </dgm:pt>
    <dgm:pt modelId="{E4E06234-C47F-4DF2-A072-C8DF61455831}" type="pres">
      <dgm:prSet presAssocID="{D304AFF9-C1AD-469A-96F2-8EC21404768F}" presName="rootComposite" presStyleCnt="0"/>
      <dgm:spPr/>
    </dgm:pt>
    <dgm:pt modelId="{951C0591-A424-44FD-A80E-AC0E812D2D18}" type="pres">
      <dgm:prSet presAssocID="{D304AFF9-C1AD-469A-96F2-8EC21404768F}" presName="rootText" presStyleLbl="node1" presStyleIdx="1" presStyleCnt="2" custScaleX="82868" custScaleY="71957"/>
      <dgm:spPr/>
      <dgm:t>
        <a:bodyPr/>
        <a:lstStyle/>
        <a:p>
          <a:endParaRPr lang="uk-UA"/>
        </a:p>
      </dgm:t>
    </dgm:pt>
    <dgm:pt modelId="{233F162D-4A47-435A-B583-E025E947622E}" type="pres">
      <dgm:prSet presAssocID="{D304AFF9-C1AD-469A-96F2-8EC21404768F}" presName="rootConnector" presStyleLbl="node1" presStyleIdx="1" presStyleCnt="2"/>
      <dgm:spPr/>
      <dgm:t>
        <a:bodyPr/>
        <a:lstStyle/>
        <a:p>
          <a:endParaRPr lang="uk-UA"/>
        </a:p>
      </dgm:t>
    </dgm:pt>
    <dgm:pt modelId="{809BEB02-3B56-4A04-9B8B-50C25FE1F4B3}" type="pres">
      <dgm:prSet presAssocID="{D304AFF9-C1AD-469A-96F2-8EC21404768F}" presName="childShape" presStyleCnt="0"/>
      <dgm:spPr/>
    </dgm:pt>
    <dgm:pt modelId="{20871A9B-BCB2-4B41-B2CA-97CF4D10F4EB}" type="pres">
      <dgm:prSet presAssocID="{C1499D13-F86F-4A56-A002-CB4A005262FC}" presName="Name13" presStyleLbl="parChTrans1D2" presStyleIdx="1" presStyleCnt="2"/>
      <dgm:spPr/>
      <dgm:t>
        <a:bodyPr/>
        <a:lstStyle/>
        <a:p>
          <a:endParaRPr lang="uk-UA"/>
        </a:p>
      </dgm:t>
    </dgm:pt>
    <dgm:pt modelId="{CC525E63-8F8D-4E5F-B41E-E8ED1F2BDDD4}" type="pres">
      <dgm:prSet presAssocID="{AA41C12F-98C1-4674-9381-8B60CC8E97F9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87B6837-F3AD-40AE-97D8-080375CE5E1D}" type="presOf" srcId="{00C16976-6A4A-49D9-BF35-48D8DF22C17E}" destId="{2F2C553C-5D18-493E-9CC4-FCB446E04387}" srcOrd="0" destOrd="0" presId="urn:microsoft.com/office/officeart/2005/8/layout/hierarchy3"/>
    <dgm:cxn modelId="{F5674375-341E-42AE-80E0-5BBBBA1F93A9}" type="presOf" srcId="{C1499D13-F86F-4A56-A002-CB4A005262FC}" destId="{20871A9B-BCB2-4B41-B2CA-97CF4D10F4EB}" srcOrd="0" destOrd="0" presId="urn:microsoft.com/office/officeart/2005/8/layout/hierarchy3"/>
    <dgm:cxn modelId="{C0574D5B-3E36-4DC3-A069-035A29CC3E72}" type="presOf" srcId="{D304AFF9-C1AD-469A-96F2-8EC21404768F}" destId="{233F162D-4A47-435A-B583-E025E947622E}" srcOrd="1" destOrd="0" presId="urn:microsoft.com/office/officeart/2005/8/layout/hierarchy3"/>
    <dgm:cxn modelId="{CCDAF9FA-D3F5-41C6-B526-CEA18050C004}" type="presOf" srcId="{80A978CC-9D59-437E-BD0E-7F8611CF74F1}" destId="{1B75FBF4-62E0-4F03-843F-63B86CAD2608}" srcOrd="1" destOrd="0" presId="urn:microsoft.com/office/officeart/2005/8/layout/hierarchy3"/>
    <dgm:cxn modelId="{C17B7F23-6AFB-405F-9E39-402E8AFF1F1B}" srcId="{80A978CC-9D59-437E-BD0E-7F8611CF74F1}" destId="{00C16976-6A4A-49D9-BF35-48D8DF22C17E}" srcOrd="0" destOrd="0" parTransId="{8176881F-676B-4377-B7DF-9556BF16E652}" sibTransId="{2B38EC54-251D-4F38-A02C-BE60873CCF27}"/>
    <dgm:cxn modelId="{B44F3A81-D239-4D10-AD68-87826247BDC6}" type="presOf" srcId="{D304AFF9-C1AD-469A-96F2-8EC21404768F}" destId="{951C0591-A424-44FD-A80E-AC0E812D2D18}" srcOrd="0" destOrd="0" presId="urn:microsoft.com/office/officeart/2005/8/layout/hierarchy3"/>
    <dgm:cxn modelId="{8A87A481-7F7A-4EA8-AB4C-EF6B86A43EFB}" type="presOf" srcId="{80A978CC-9D59-437E-BD0E-7F8611CF74F1}" destId="{4EBF41A0-C259-4BE1-BC00-30B6781FBCD1}" srcOrd="0" destOrd="0" presId="urn:microsoft.com/office/officeart/2005/8/layout/hierarchy3"/>
    <dgm:cxn modelId="{7C9399A9-5105-4192-86F3-2FE6D0AB63FD}" type="presOf" srcId="{82854445-03F3-4347-9D89-B9EA1E565FE4}" destId="{54C2F4B2-1646-46F0-9788-378442A39FA1}" srcOrd="0" destOrd="0" presId="urn:microsoft.com/office/officeart/2005/8/layout/hierarchy3"/>
    <dgm:cxn modelId="{4C4EDB2C-92BA-4DC7-8E1C-9D8CD33A48C3}" type="presOf" srcId="{AA41C12F-98C1-4674-9381-8B60CC8E97F9}" destId="{CC525E63-8F8D-4E5F-B41E-E8ED1F2BDDD4}" srcOrd="0" destOrd="0" presId="urn:microsoft.com/office/officeart/2005/8/layout/hierarchy3"/>
    <dgm:cxn modelId="{24EE4089-51E0-4097-8B9D-03C2179A7323}" srcId="{82854445-03F3-4347-9D89-B9EA1E565FE4}" destId="{D304AFF9-C1AD-469A-96F2-8EC21404768F}" srcOrd="1" destOrd="0" parTransId="{1F7F37D9-55D0-4C8C-BEB5-E262B3E69595}" sibTransId="{D64348F2-7E33-4CF0-8539-26A80F65B0F5}"/>
    <dgm:cxn modelId="{F0B05D5D-7B6D-4B7A-A418-A7992AC72F26}" type="presOf" srcId="{8176881F-676B-4377-B7DF-9556BF16E652}" destId="{D80362A3-00D2-4176-AD35-0C912F9D7335}" srcOrd="0" destOrd="0" presId="urn:microsoft.com/office/officeart/2005/8/layout/hierarchy3"/>
    <dgm:cxn modelId="{BF2C3FC0-6CEF-4DB1-AC46-C158E0664285}" srcId="{82854445-03F3-4347-9D89-B9EA1E565FE4}" destId="{80A978CC-9D59-437E-BD0E-7F8611CF74F1}" srcOrd="0" destOrd="0" parTransId="{B15CA478-E8AD-43C9-BFE1-92560D330BA0}" sibTransId="{EB8DFD25-8D99-4364-94D1-F75AF5AEA09D}"/>
    <dgm:cxn modelId="{FA532458-CE7D-41C7-8FAB-D644392A7CC6}" srcId="{D304AFF9-C1AD-469A-96F2-8EC21404768F}" destId="{AA41C12F-98C1-4674-9381-8B60CC8E97F9}" srcOrd="0" destOrd="0" parTransId="{C1499D13-F86F-4A56-A002-CB4A005262FC}" sibTransId="{AAD30BED-2990-4182-B18A-F1265403AF09}"/>
    <dgm:cxn modelId="{43A8D399-DEAE-48E2-ADB4-8A790861FF98}" type="presParOf" srcId="{54C2F4B2-1646-46F0-9788-378442A39FA1}" destId="{DE9B6709-83D2-49AC-A2EC-636D65B7E97A}" srcOrd="0" destOrd="0" presId="urn:microsoft.com/office/officeart/2005/8/layout/hierarchy3"/>
    <dgm:cxn modelId="{E8F808BE-EDDB-44A0-BA50-1059369FE945}" type="presParOf" srcId="{DE9B6709-83D2-49AC-A2EC-636D65B7E97A}" destId="{C2ADA1D4-2A04-4BA8-949E-43096EFD73BA}" srcOrd="0" destOrd="0" presId="urn:microsoft.com/office/officeart/2005/8/layout/hierarchy3"/>
    <dgm:cxn modelId="{2E776945-B4C5-45AE-903B-573C2E8285CD}" type="presParOf" srcId="{C2ADA1D4-2A04-4BA8-949E-43096EFD73BA}" destId="{4EBF41A0-C259-4BE1-BC00-30B6781FBCD1}" srcOrd="0" destOrd="0" presId="urn:microsoft.com/office/officeart/2005/8/layout/hierarchy3"/>
    <dgm:cxn modelId="{B1D33558-0781-4CCF-8748-92E85026DE41}" type="presParOf" srcId="{C2ADA1D4-2A04-4BA8-949E-43096EFD73BA}" destId="{1B75FBF4-62E0-4F03-843F-63B86CAD2608}" srcOrd="1" destOrd="0" presId="urn:microsoft.com/office/officeart/2005/8/layout/hierarchy3"/>
    <dgm:cxn modelId="{4F64114F-CC1B-41A1-ACC6-1C0BE9283536}" type="presParOf" srcId="{DE9B6709-83D2-49AC-A2EC-636D65B7E97A}" destId="{11020F73-8EAE-4F01-940A-D1AB9103300D}" srcOrd="1" destOrd="0" presId="urn:microsoft.com/office/officeart/2005/8/layout/hierarchy3"/>
    <dgm:cxn modelId="{28FEC82C-B6A6-4B4B-B8E9-B258EB77D69D}" type="presParOf" srcId="{11020F73-8EAE-4F01-940A-D1AB9103300D}" destId="{D80362A3-00D2-4176-AD35-0C912F9D7335}" srcOrd="0" destOrd="0" presId="urn:microsoft.com/office/officeart/2005/8/layout/hierarchy3"/>
    <dgm:cxn modelId="{29B0A108-4C35-4836-AB4B-C129742E3E15}" type="presParOf" srcId="{11020F73-8EAE-4F01-940A-D1AB9103300D}" destId="{2F2C553C-5D18-493E-9CC4-FCB446E04387}" srcOrd="1" destOrd="0" presId="urn:microsoft.com/office/officeart/2005/8/layout/hierarchy3"/>
    <dgm:cxn modelId="{27EEC3E1-3D88-4AB9-A505-9FFAEEB34771}" type="presParOf" srcId="{54C2F4B2-1646-46F0-9788-378442A39FA1}" destId="{3D45E948-B53F-4559-B995-105A9E080527}" srcOrd="1" destOrd="0" presId="urn:microsoft.com/office/officeart/2005/8/layout/hierarchy3"/>
    <dgm:cxn modelId="{7325E7A5-B95C-483A-BD53-393DCA8AF35E}" type="presParOf" srcId="{3D45E948-B53F-4559-B995-105A9E080527}" destId="{E4E06234-C47F-4DF2-A072-C8DF61455831}" srcOrd="0" destOrd="0" presId="urn:microsoft.com/office/officeart/2005/8/layout/hierarchy3"/>
    <dgm:cxn modelId="{DC50A509-5901-4E94-8FD2-C030A08F879C}" type="presParOf" srcId="{E4E06234-C47F-4DF2-A072-C8DF61455831}" destId="{951C0591-A424-44FD-A80E-AC0E812D2D18}" srcOrd="0" destOrd="0" presId="urn:microsoft.com/office/officeart/2005/8/layout/hierarchy3"/>
    <dgm:cxn modelId="{5F880CF9-FCA8-444D-B3FE-6721C4498E05}" type="presParOf" srcId="{E4E06234-C47F-4DF2-A072-C8DF61455831}" destId="{233F162D-4A47-435A-B583-E025E947622E}" srcOrd="1" destOrd="0" presId="urn:microsoft.com/office/officeart/2005/8/layout/hierarchy3"/>
    <dgm:cxn modelId="{BD93A981-54F0-4D92-8409-B46F938BE634}" type="presParOf" srcId="{3D45E948-B53F-4559-B995-105A9E080527}" destId="{809BEB02-3B56-4A04-9B8B-50C25FE1F4B3}" srcOrd="1" destOrd="0" presId="urn:microsoft.com/office/officeart/2005/8/layout/hierarchy3"/>
    <dgm:cxn modelId="{1E2A6517-0BA6-4046-8DA9-0A4C9440D0CB}" type="presParOf" srcId="{809BEB02-3B56-4A04-9B8B-50C25FE1F4B3}" destId="{20871A9B-BCB2-4B41-B2CA-97CF4D10F4EB}" srcOrd="0" destOrd="0" presId="urn:microsoft.com/office/officeart/2005/8/layout/hierarchy3"/>
    <dgm:cxn modelId="{97E4BD57-C61E-4AF5-AB50-D1D63FE071AA}" type="presParOf" srcId="{809BEB02-3B56-4A04-9B8B-50C25FE1F4B3}" destId="{CC525E63-8F8D-4E5F-B41E-E8ED1F2BDDD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BB2063-AB18-477B-8A15-9B4CF481725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247AD8A-1B73-4391-8147-ED9B4EF87166}">
      <dgm:prSet phldrT="[Текст]"/>
      <dgm:spPr/>
      <dgm:t>
        <a:bodyPr/>
        <a:lstStyle/>
        <a:p>
          <a:r>
            <a:rPr lang="uk-UA" b="0" i="0" dirty="0" smtClean="0"/>
            <a:t>Будова 2 субодиниці</a:t>
          </a:r>
          <a:endParaRPr lang="uk-UA" dirty="0"/>
        </a:p>
      </dgm:t>
    </dgm:pt>
    <dgm:pt modelId="{0BB11D34-BD6B-47D2-AFF8-50DF7CD095FE}" type="parTrans" cxnId="{D770501B-C86E-463B-96DA-C81383AF829C}">
      <dgm:prSet/>
      <dgm:spPr/>
      <dgm:t>
        <a:bodyPr/>
        <a:lstStyle/>
        <a:p>
          <a:endParaRPr lang="uk-UA"/>
        </a:p>
      </dgm:t>
    </dgm:pt>
    <dgm:pt modelId="{60A4E0D2-CC4B-4710-AB51-FE4BEEFCEF14}" type="sibTrans" cxnId="{D770501B-C86E-463B-96DA-C81383AF829C}">
      <dgm:prSet/>
      <dgm:spPr/>
      <dgm:t>
        <a:bodyPr/>
        <a:lstStyle/>
        <a:p>
          <a:endParaRPr lang="uk-UA"/>
        </a:p>
      </dgm:t>
    </dgm:pt>
    <dgm:pt modelId="{A644F773-CC0A-4BDC-8EBA-19B1B9E38D4D}" type="asst">
      <dgm:prSet phldrT="[Текст]"/>
      <dgm:spPr/>
      <dgm:t>
        <a:bodyPr/>
        <a:lstStyle/>
        <a:p>
          <a:r>
            <a:rPr lang="uk-UA" b="0" i="0" dirty="0" smtClean="0"/>
            <a:t>Мала (1)</a:t>
          </a:r>
          <a:endParaRPr lang="uk-UA" dirty="0"/>
        </a:p>
      </dgm:t>
    </dgm:pt>
    <dgm:pt modelId="{C2AEBA75-AF61-42F2-9CEB-46CC3A9EF281}" type="parTrans" cxnId="{17B81F4F-E737-416A-A0F8-D0C13E4EF0E3}">
      <dgm:prSet/>
      <dgm:spPr/>
      <dgm:t>
        <a:bodyPr/>
        <a:lstStyle/>
        <a:p>
          <a:endParaRPr lang="uk-UA"/>
        </a:p>
      </dgm:t>
    </dgm:pt>
    <dgm:pt modelId="{0EAE50AA-C4CB-4F0A-B028-242E54B5A96C}" type="sibTrans" cxnId="{17B81F4F-E737-416A-A0F8-D0C13E4EF0E3}">
      <dgm:prSet/>
      <dgm:spPr/>
      <dgm:t>
        <a:bodyPr/>
        <a:lstStyle/>
        <a:p>
          <a:endParaRPr lang="uk-UA"/>
        </a:p>
      </dgm:t>
    </dgm:pt>
    <dgm:pt modelId="{81A0F510-EB1B-46D0-A5E2-88F65B740B76}">
      <dgm:prSet phldrT="[Текст]"/>
      <dgm:spPr/>
      <dgm:t>
        <a:bodyPr/>
        <a:lstStyle/>
        <a:p>
          <a:r>
            <a:rPr lang="uk-UA" b="0" i="0" dirty="0" smtClean="0"/>
            <a:t>Велика (2)</a:t>
          </a:r>
          <a:endParaRPr lang="uk-UA" dirty="0"/>
        </a:p>
      </dgm:t>
    </dgm:pt>
    <dgm:pt modelId="{06CD8D8A-614F-43E0-9716-EE14F3EFC97C}" type="parTrans" cxnId="{385AAB72-8145-420B-8A28-C68C410A5A0F}">
      <dgm:prSet/>
      <dgm:spPr/>
      <dgm:t>
        <a:bodyPr/>
        <a:lstStyle/>
        <a:p>
          <a:endParaRPr lang="uk-UA"/>
        </a:p>
      </dgm:t>
    </dgm:pt>
    <dgm:pt modelId="{B2D91799-E55E-444C-A47F-C57CC012ED61}" type="sibTrans" cxnId="{385AAB72-8145-420B-8A28-C68C410A5A0F}">
      <dgm:prSet/>
      <dgm:spPr/>
      <dgm:t>
        <a:bodyPr/>
        <a:lstStyle/>
        <a:p>
          <a:endParaRPr lang="uk-UA"/>
        </a:p>
      </dgm:t>
    </dgm:pt>
    <dgm:pt modelId="{9D7E9901-1C8D-42A5-B4A5-C08901CDEF1F}" type="pres">
      <dgm:prSet presAssocID="{EEBB2063-AB18-477B-8A15-9B4CF481725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9B6EA09A-4489-4C2B-8F46-9101B75D47AA}" type="pres">
      <dgm:prSet presAssocID="{1247AD8A-1B73-4391-8147-ED9B4EF87166}" presName="hierRoot1" presStyleCnt="0">
        <dgm:presLayoutVars>
          <dgm:hierBranch val="init"/>
        </dgm:presLayoutVars>
      </dgm:prSet>
      <dgm:spPr/>
    </dgm:pt>
    <dgm:pt modelId="{A681494D-F0F2-49D0-9362-061A04B8BF0A}" type="pres">
      <dgm:prSet presAssocID="{1247AD8A-1B73-4391-8147-ED9B4EF87166}" presName="rootComposite1" presStyleCnt="0"/>
      <dgm:spPr/>
    </dgm:pt>
    <dgm:pt modelId="{9A97AAAD-22F2-4253-981B-10C5602678AF}" type="pres">
      <dgm:prSet presAssocID="{1247AD8A-1B73-4391-8147-ED9B4EF87166}" presName="rootText1" presStyleLbl="node0" presStyleIdx="0" presStyleCnt="1" custScaleX="210873" custLinFactNeighborX="-15635" custLinFactNeighborY="-800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E0185D5-7D99-4243-9333-725909244CF2}" type="pres">
      <dgm:prSet presAssocID="{1247AD8A-1B73-4391-8147-ED9B4EF87166}" presName="rootConnector1" presStyleLbl="node1" presStyleIdx="0" presStyleCnt="0"/>
      <dgm:spPr/>
      <dgm:t>
        <a:bodyPr/>
        <a:lstStyle/>
        <a:p>
          <a:endParaRPr lang="uk-UA"/>
        </a:p>
      </dgm:t>
    </dgm:pt>
    <dgm:pt modelId="{65D3220B-D51F-450F-9C05-703D8A1BBA17}" type="pres">
      <dgm:prSet presAssocID="{1247AD8A-1B73-4391-8147-ED9B4EF87166}" presName="hierChild2" presStyleCnt="0"/>
      <dgm:spPr/>
    </dgm:pt>
    <dgm:pt modelId="{2272F0FF-DB66-4D5D-A6F2-754E6BFAD78C}" type="pres">
      <dgm:prSet presAssocID="{06CD8D8A-614F-43E0-9716-EE14F3EFC97C}" presName="Name37" presStyleLbl="parChTrans1D2" presStyleIdx="0" presStyleCnt="2"/>
      <dgm:spPr/>
      <dgm:t>
        <a:bodyPr/>
        <a:lstStyle/>
        <a:p>
          <a:endParaRPr lang="uk-UA"/>
        </a:p>
      </dgm:t>
    </dgm:pt>
    <dgm:pt modelId="{45BD927C-2652-44BD-B255-B6D3F16C6F8F}" type="pres">
      <dgm:prSet presAssocID="{81A0F510-EB1B-46D0-A5E2-88F65B740B76}" presName="hierRoot2" presStyleCnt="0">
        <dgm:presLayoutVars>
          <dgm:hierBranch val="init"/>
        </dgm:presLayoutVars>
      </dgm:prSet>
      <dgm:spPr/>
    </dgm:pt>
    <dgm:pt modelId="{D3FBBE9A-AD5E-47BD-8C97-6A1481EA6D50}" type="pres">
      <dgm:prSet presAssocID="{81A0F510-EB1B-46D0-A5E2-88F65B740B76}" presName="rootComposite" presStyleCnt="0"/>
      <dgm:spPr/>
    </dgm:pt>
    <dgm:pt modelId="{D5D0E120-B6C6-4320-95EC-56D90C585AD4}" type="pres">
      <dgm:prSet presAssocID="{81A0F510-EB1B-46D0-A5E2-88F65B740B76}" presName="rootText" presStyleLbl="node2" presStyleIdx="0" presStyleCnt="1" custScaleX="115877" custLinFactY="-57944" custLinFactNeighborX="74873" custLinFactNeighborY="-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7C4905F-2469-44AD-8CA6-F353B8A8B59D}" type="pres">
      <dgm:prSet presAssocID="{81A0F510-EB1B-46D0-A5E2-88F65B740B76}" presName="rootConnector" presStyleLbl="node2" presStyleIdx="0" presStyleCnt="1"/>
      <dgm:spPr/>
      <dgm:t>
        <a:bodyPr/>
        <a:lstStyle/>
        <a:p>
          <a:endParaRPr lang="uk-UA"/>
        </a:p>
      </dgm:t>
    </dgm:pt>
    <dgm:pt modelId="{0E972EB1-B672-4D78-8E5C-D862834D0118}" type="pres">
      <dgm:prSet presAssocID="{81A0F510-EB1B-46D0-A5E2-88F65B740B76}" presName="hierChild4" presStyleCnt="0"/>
      <dgm:spPr/>
    </dgm:pt>
    <dgm:pt modelId="{9E07C61E-208B-4E07-9D41-5D1CB772DA27}" type="pres">
      <dgm:prSet presAssocID="{81A0F510-EB1B-46D0-A5E2-88F65B740B76}" presName="hierChild5" presStyleCnt="0"/>
      <dgm:spPr/>
    </dgm:pt>
    <dgm:pt modelId="{1EC11095-A7F7-44A6-9D4B-35A3204A7217}" type="pres">
      <dgm:prSet presAssocID="{1247AD8A-1B73-4391-8147-ED9B4EF87166}" presName="hierChild3" presStyleCnt="0"/>
      <dgm:spPr/>
    </dgm:pt>
    <dgm:pt modelId="{60DA2637-39E6-47E2-B092-4B98435FFD85}" type="pres">
      <dgm:prSet presAssocID="{C2AEBA75-AF61-42F2-9CEB-46CC3A9EF281}" presName="Name111" presStyleLbl="parChTrans1D2" presStyleIdx="1" presStyleCnt="2"/>
      <dgm:spPr/>
      <dgm:t>
        <a:bodyPr/>
        <a:lstStyle/>
        <a:p>
          <a:endParaRPr lang="uk-UA"/>
        </a:p>
      </dgm:t>
    </dgm:pt>
    <dgm:pt modelId="{B5D42C17-3E9C-4707-94BB-A26347D30CA7}" type="pres">
      <dgm:prSet presAssocID="{A644F773-CC0A-4BDC-8EBA-19B1B9E38D4D}" presName="hierRoot3" presStyleCnt="0">
        <dgm:presLayoutVars>
          <dgm:hierBranch val="init"/>
        </dgm:presLayoutVars>
      </dgm:prSet>
      <dgm:spPr/>
    </dgm:pt>
    <dgm:pt modelId="{4B00849F-46CB-4182-A939-A886312D0135}" type="pres">
      <dgm:prSet presAssocID="{A644F773-CC0A-4BDC-8EBA-19B1B9E38D4D}" presName="rootComposite3" presStyleCnt="0"/>
      <dgm:spPr/>
    </dgm:pt>
    <dgm:pt modelId="{CA1CF065-3286-48BA-AA3E-38D76336DCB9}" type="pres">
      <dgm:prSet presAssocID="{A644F773-CC0A-4BDC-8EBA-19B1B9E38D4D}" presName="rootText3" presStyleLbl="asst1" presStyleIdx="0" presStyleCnt="1" custLinFactNeighborX="-42115" custLinFactNeighborY="-805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5CC96EB-054E-49EA-8B7E-70D16CDA9780}" type="pres">
      <dgm:prSet presAssocID="{A644F773-CC0A-4BDC-8EBA-19B1B9E38D4D}" presName="rootConnector3" presStyleLbl="asst1" presStyleIdx="0" presStyleCnt="1"/>
      <dgm:spPr/>
      <dgm:t>
        <a:bodyPr/>
        <a:lstStyle/>
        <a:p>
          <a:endParaRPr lang="uk-UA"/>
        </a:p>
      </dgm:t>
    </dgm:pt>
    <dgm:pt modelId="{0E414089-35C5-49EA-92CA-EA082CE14033}" type="pres">
      <dgm:prSet presAssocID="{A644F773-CC0A-4BDC-8EBA-19B1B9E38D4D}" presName="hierChild6" presStyleCnt="0"/>
      <dgm:spPr/>
    </dgm:pt>
    <dgm:pt modelId="{72888D57-B87B-448D-B115-C6BAA3E0C6A5}" type="pres">
      <dgm:prSet presAssocID="{A644F773-CC0A-4BDC-8EBA-19B1B9E38D4D}" presName="hierChild7" presStyleCnt="0"/>
      <dgm:spPr/>
    </dgm:pt>
  </dgm:ptLst>
  <dgm:cxnLst>
    <dgm:cxn modelId="{CD1B85C4-EAE8-489B-ADAC-5E220162D242}" type="presOf" srcId="{06CD8D8A-614F-43E0-9716-EE14F3EFC97C}" destId="{2272F0FF-DB66-4D5D-A6F2-754E6BFAD78C}" srcOrd="0" destOrd="0" presId="urn:microsoft.com/office/officeart/2005/8/layout/orgChart1"/>
    <dgm:cxn modelId="{B7BDD59C-1B7B-4C05-83C5-9F8274BC3E0D}" type="presOf" srcId="{A644F773-CC0A-4BDC-8EBA-19B1B9E38D4D}" destId="{CA1CF065-3286-48BA-AA3E-38D76336DCB9}" srcOrd="0" destOrd="0" presId="urn:microsoft.com/office/officeart/2005/8/layout/orgChart1"/>
    <dgm:cxn modelId="{DFD6026F-0CAE-4A12-ADB2-AFD01B572094}" type="presOf" srcId="{81A0F510-EB1B-46D0-A5E2-88F65B740B76}" destId="{47C4905F-2469-44AD-8CA6-F353B8A8B59D}" srcOrd="1" destOrd="0" presId="urn:microsoft.com/office/officeart/2005/8/layout/orgChart1"/>
    <dgm:cxn modelId="{17B81F4F-E737-416A-A0F8-D0C13E4EF0E3}" srcId="{1247AD8A-1B73-4391-8147-ED9B4EF87166}" destId="{A644F773-CC0A-4BDC-8EBA-19B1B9E38D4D}" srcOrd="0" destOrd="0" parTransId="{C2AEBA75-AF61-42F2-9CEB-46CC3A9EF281}" sibTransId="{0EAE50AA-C4CB-4F0A-B028-242E54B5A96C}"/>
    <dgm:cxn modelId="{D770501B-C86E-463B-96DA-C81383AF829C}" srcId="{EEBB2063-AB18-477B-8A15-9B4CF481725E}" destId="{1247AD8A-1B73-4391-8147-ED9B4EF87166}" srcOrd="0" destOrd="0" parTransId="{0BB11D34-BD6B-47D2-AFF8-50DF7CD095FE}" sibTransId="{60A4E0D2-CC4B-4710-AB51-FE4BEEFCEF14}"/>
    <dgm:cxn modelId="{FD7A86B0-BB27-44D5-98A6-D362D9E6780B}" type="presOf" srcId="{81A0F510-EB1B-46D0-A5E2-88F65B740B76}" destId="{D5D0E120-B6C6-4320-95EC-56D90C585AD4}" srcOrd="0" destOrd="0" presId="urn:microsoft.com/office/officeart/2005/8/layout/orgChart1"/>
    <dgm:cxn modelId="{1F02FFD7-91C6-4D3E-88AD-BC6069676F97}" type="presOf" srcId="{1247AD8A-1B73-4391-8147-ED9B4EF87166}" destId="{9A97AAAD-22F2-4253-981B-10C5602678AF}" srcOrd="0" destOrd="0" presId="urn:microsoft.com/office/officeart/2005/8/layout/orgChart1"/>
    <dgm:cxn modelId="{D58E9AE5-F5E0-4791-AD53-B7FCE78F55BA}" type="presOf" srcId="{1247AD8A-1B73-4391-8147-ED9B4EF87166}" destId="{DE0185D5-7D99-4243-9333-725909244CF2}" srcOrd="1" destOrd="0" presId="urn:microsoft.com/office/officeart/2005/8/layout/orgChart1"/>
    <dgm:cxn modelId="{AFB2596C-6F63-4944-B993-BAF5A8F47B43}" type="presOf" srcId="{EEBB2063-AB18-477B-8A15-9B4CF481725E}" destId="{9D7E9901-1C8D-42A5-B4A5-C08901CDEF1F}" srcOrd="0" destOrd="0" presId="urn:microsoft.com/office/officeart/2005/8/layout/orgChart1"/>
    <dgm:cxn modelId="{85511CE2-FE6A-41D8-986F-B4436B3A3669}" type="presOf" srcId="{A644F773-CC0A-4BDC-8EBA-19B1B9E38D4D}" destId="{F5CC96EB-054E-49EA-8B7E-70D16CDA9780}" srcOrd="1" destOrd="0" presId="urn:microsoft.com/office/officeart/2005/8/layout/orgChart1"/>
    <dgm:cxn modelId="{385AAB72-8145-420B-8A28-C68C410A5A0F}" srcId="{1247AD8A-1B73-4391-8147-ED9B4EF87166}" destId="{81A0F510-EB1B-46D0-A5E2-88F65B740B76}" srcOrd="1" destOrd="0" parTransId="{06CD8D8A-614F-43E0-9716-EE14F3EFC97C}" sibTransId="{B2D91799-E55E-444C-A47F-C57CC012ED61}"/>
    <dgm:cxn modelId="{AF8DAF54-B71A-41D0-9CDC-AC9BC38CDC79}" type="presOf" srcId="{C2AEBA75-AF61-42F2-9CEB-46CC3A9EF281}" destId="{60DA2637-39E6-47E2-B092-4B98435FFD85}" srcOrd="0" destOrd="0" presId="urn:microsoft.com/office/officeart/2005/8/layout/orgChart1"/>
    <dgm:cxn modelId="{34FA4B6A-5A80-4601-BE3A-A1BB6CACE722}" type="presParOf" srcId="{9D7E9901-1C8D-42A5-B4A5-C08901CDEF1F}" destId="{9B6EA09A-4489-4C2B-8F46-9101B75D47AA}" srcOrd="0" destOrd="0" presId="urn:microsoft.com/office/officeart/2005/8/layout/orgChart1"/>
    <dgm:cxn modelId="{1F1BED76-275E-4E99-A717-44B91814E75E}" type="presParOf" srcId="{9B6EA09A-4489-4C2B-8F46-9101B75D47AA}" destId="{A681494D-F0F2-49D0-9362-061A04B8BF0A}" srcOrd="0" destOrd="0" presId="urn:microsoft.com/office/officeart/2005/8/layout/orgChart1"/>
    <dgm:cxn modelId="{AFD9BB63-FC1B-4FA5-8B5E-7ED18A94852C}" type="presParOf" srcId="{A681494D-F0F2-49D0-9362-061A04B8BF0A}" destId="{9A97AAAD-22F2-4253-981B-10C5602678AF}" srcOrd="0" destOrd="0" presId="urn:microsoft.com/office/officeart/2005/8/layout/orgChart1"/>
    <dgm:cxn modelId="{E340BFB7-0F77-4D99-84FF-D66E77B37574}" type="presParOf" srcId="{A681494D-F0F2-49D0-9362-061A04B8BF0A}" destId="{DE0185D5-7D99-4243-9333-725909244CF2}" srcOrd="1" destOrd="0" presId="urn:microsoft.com/office/officeart/2005/8/layout/orgChart1"/>
    <dgm:cxn modelId="{8FEC13DE-75AB-452F-B432-03720A2B286B}" type="presParOf" srcId="{9B6EA09A-4489-4C2B-8F46-9101B75D47AA}" destId="{65D3220B-D51F-450F-9C05-703D8A1BBA17}" srcOrd="1" destOrd="0" presId="urn:microsoft.com/office/officeart/2005/8/layout/orgChart1"/>
    <dgm:cxn modelId="{33EDC45C-66F0-4E11-8B64-B8DD76A4CB80}" type="presParOf" srcId="{65D3220B-D51F-450F-9C05-703D8A1BBA17}" destId="{2272F0FF-DB66-4D5D-A6F2-754E6BFAD78C}" srcOrd="0" destOrd="0" presId="urn:microsoft.com/office/officeart/2005/8/layout/orgChart1"/>
    <dgm:cxn modelId="{EABF80B7-47EC-42C9-A064-2E9C0FFB6539}" type="presParOf" srcId="{65D3220B-D51F-450F-9C05-703D8A1BBA17}" destId="{45BD927C-2652-44BD-B255-B6D3F16C6F8F}" srcOrd="1" destOrd="0" presId="urn:microsoft.com/office/officeart/2005/8/layout/orgChart1"/>
    <dgm:cxn modelId="{4F570EFD-FDD6-49EA-9364-AFE7B5B40A71}" type="presParOf" srcId="{45BD927C-2652-44BD-B255-B6D3F16C6F8F}" destId="{D3FBBE9A-AD5E-47BD-8C97-6A1481EA6D50}" srcOrd="0" destOrd="0" presId="urn:microsoft.com/office/officeart/2005/8/layout/orgChart1"/>
    <dgm:cxn modelId="{8D290A04-2992-4E69-BA5C-DC96C622A46A}" type="presParOf" srcId="{D3FBBE9A-AD5E-47BD-8C97-6A1481EA6D50}" destId="{D5D0E120-B6C6-4320-95EC-56D90C585AD4}" srcOrd="0" destOrd="0" presId="urn:microsoft.com/office/officeart/2005/8/layout/orgChart1"/>
    <dgm:cxn modelId="{34CEE6B1-D812-4A8B-90EB-69C1A54A0BDD}" type="presParOf" srcId="{D3FBBE9A-AD5E-47BD-8C97-6A1481EA6D50}" destId="{47C4905F-2469-44AD-8CA6-F353B8A8B59D}" srcOrd="1" destOrd="0" presId="urn:microsoft.com/office/officeart/2005/8/layout/orgChart1"/>
    <dgm:cxn modelId="{F1F5B248-C701-4F3F-87A4-7C3E42B64836}" type="presParOf" srcId="{45BD927C-2652-44BD-B255-B6D3F16C6F8F}" destId="{0E972EB1-B672-4D78-8E5C-D862834D0118}" srcOrd="1" destOrd="0" presId="urn:microsoft.com/office/officeart/2005/8/layout/orgChart1"/>
    <dgm:cxn modelId="{56DDD922-09E4-4845-993F-3573F0D0B2B6}" type="presParOf" srcId="{45BD927C-2652-44BD-B255-B6D3F16C6F8F}" destId="{9E07C61E-208B-4E07-9D41-5D1CB772DA27}" srcOrd="2" destOrd="0" presId="urn:microsoft.com/office/officeart/2005/8/layout/orgChart1"/>
    <dgm:cxn modelId="{CE0B70D0-FA93-4F0C-B73D-9FDC001549F2}" type="presParOf" srcId="{9B6EA09A-4489-4C2B-8F46-9101B75D47AA}" destId="{1EC11095-A7F7-44A6-9D4B-35A3204A7217}" srcOrd="2" destOrd="0" presId="urn:microsoft.com/office/officeart/2005/8/layout/orgChart1"/>
    <dgm:cxn modelId="{C5BEF331-AB63-497C-B1DD-812590E2C97A}" type="presParOf" srcId="{1EC11095-A7F7-44A6-9D4B-35A3204A7217}" destId="{60DA2637-39E6-47E2-B092-4B98435FFD85}" srcOrd="0" destOrd="0" presId="urn:microsoft.com/office/officeart/2005/8/layout/orgChart1"/>
    <dgm:cxn modelId="{87EC0D1C-019A-404E-85AA-80CC7BBBD5DF}" type="presParOf" srcId="{1EC11095-A7F7-44A6-9D4B-35A3204A7217}" destId="{B5D42C17-3E9C-4707-94BB-A26347D30CA7}" srcOrd="1" destOrd="0" presId="urn:microsoft.com/office/officeart/2005/8/layout/orgChart1"/>
    <dgm:cxn modelId="{944EF864-9268-4046-9067-A5EFDFB26A8E}" type="presParOf" srcId="{B5D42C17-3E9C-4707-94BB-A26347D30CA7}" destId="{4B00849F-46CB-4182-A939-A886312D0135}" srcOrd="0" destOrd="0" presId="urn:microsoft.com/office/officeart/2005/8/layout/orgChart1"/>
    <dgm:cxn modelId="{3BC7603C-A6C1-415C-A60F-63A7B69F29EB}" type="presParOf" srcId="{4B00849F-46CB-4182-A939-A886312D0135}" destId="{CA1CF065-3286-48BA-AA3E-38D76336DCB9}" srcOrd="0" destOrd="0" presId="urn:microsoft.com/office/officeart/2005/8/layout/orgChart1"/>
    <dgm:cxn modelId="{898B1ADE-8F31-4928-8DE6-54787989A95D}" type="presParOf" srcId="{4B00849F-46CB-4182-A939-A886312D0135}" destId="{F5CC96EB-054E-49EA-8B7E-70D16CDA9780}" srcOrd="1" destOrd="0" presId="urn:microsoft.com/office/officeart/2005/8/layout/orgChart1"/>
    <dgm:cxn modelId="{7E0C3861-46F1-420B-9848-8A996E059E77}" type="presParOf" srcId="{B5D42C17-3E9C-4707-94BB-A26347D30CA7}" destId="{0E414089-35C5-49EA-92CA-EA082CE14033}" srcOrd="1" destOrd="0" presId="urn:microsoft.com/office/officeart/2005/8/layout/orgChart1"/>
    <dgm:cxn modelId="{D6EF3D4F-7BFE-4A90-B3BC-1D09431144F2}" type="presParOf" srcId="{B5D42C17-3E9C-4707-94BB-A26347D30CA7}" destId="{72888D57-B87B-448D-B115-C6BAA3E0C6A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BF41A0-C259-4BE1-BC00-30B6781FBCD1}">
      <dsp:nvSpPr>
        <dsp:cNvPr id="0" name=""/>
        <dsp:cNvSpPr/>
      </dsp:nvSpPr>
      <dsp:spPr>
        <a:xfrm>
          <a:off x="0" y="432051"/>
          <a:ext cx="2408272" cy="1253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400" kern="1200" dirty="0" smtClean="0"/>
            <a:t>Великі</a:t>
          </a:r>
          <a:endParaRPr lang="uk-UA" sz="5400" kern="1200" dirty="0"/>
        </a:p>
      </dsp:txBody>
      <dsp:txXfrm>
        <a:off x="0" y="432051"/>
        <a:ext cx="2408272" cy="1253356"/>
      </dsp:txXfrm>
    </dsp:sp>
    <dsp:sp modelId="{D80362A3-00D2-4176-AD35-0C912F9D7335}">
      <dsp:nvSpPr>
        <dsp:cNvPr id="0" name=""/>
        <dsp:cNvSpPr/>
      </dsp:nvSpPr>
      <dsp:spPr>
        <a:xfrm>
          <a:off x="240827" y="1685408"/>
          <a:ext cx="243660" cy="1323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3696"/>
              </a:lnTo>
              <a:lnTo>
                <a:pt x="243660" y="132369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C553C-5D18-493E-9CC4-FCB446E04387}">
      <dsp:nvSpPr>
        <dsp:cNvPr id="0" name=""/>
        <dsp:cNvSpPr/>
      </dsp:nvSpPr>
      <dsp:spPr>
        <a:xfrm>
          <a:off x="484487" y="2118721"/>
          <a:ext cx="3118506" cy="1780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0" kern="1200" noProof="0" dirty="0" smtClean="0"/>
            <a:t>Містяться в прокаріотах і еукаріотах. Маса 2,5х106 дальтонів. Не приєднані до мембран. Діаметр - 15 нм.</a:t>
          </a:r>
          <a:endParaRPr lang="uk-UA" sz="1800" kern="1200" noProof="0" dirty="0"/>
        </a:p>
      </dsp:txBody>
      <dsp:txXfrm>
        <a:off x="484487" y="2118721"/>
        <a:ext cx="3118506" cy="1780766"/>
      </dsp:txXfrm>
    </dsp:sp>
    <dsp:sp modelId="{951C0591-A424-44FD-A80E-AC0E812D2D18}">
      <dsp:nvSpPr>
        <dsp:cNvPr id="0" name=""/>
        <dsp:cNvSpPr/>
      </dsp:nvSpPr>
      <dsp:spPr>
        <a:xfrm>
          <a:off x="3903102" y="420173"/>
          <a:ext cx="2951370" cy="1281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400" kern="1200" dirty="0" smtClean="0"/>
            <a:t>Малі</a:t>
          </a:r>
          <a:endParaRPr lang="uk-UA" sz="5400" kern="1200" dirty="0"/>
        </a:p>
      </dsp:txBody>
      <dsp:txXfrm>
        <a:off x="3903102" y="420173"/>
        <a:ext cx="2951370" cy="1281385"/>
      </dsp:txXfrm>
    </dsp:sp>
    <dsp:sp modelId="{20871A9B-BCB2-4B41-B2CA-97CF4D10F4EB}">
      <dsp:nvSpPr>
        <dsp:cNvPr id="0" name=""/>
        <dsp:cNvSpPr/>
      </dsp:nvSpPr>
      <dsp:spPr>
        <a:xfrm>
          <a:off x="4198239" y="1701559"/>
          <a:ext cx="295137" cy="1335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574"/>
              </a:lnTo>
              <a:lnTo>
                <a:pt x="295137" y="133557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525E63-8F8D-4E5F-B41E-E8ED1F2BDDD4}">
      <dsp:nvSpPr>
        <dsp:cNvPr id="0" name=""/>
        <dsp:cNvSpPr/>
      </dsp:nvSpPr>
      <dsp:spPr>
        <a:xfrm>
          <a:off x="4493376" y="2146751"/>
          <a:ext cx="2849225" cy="1780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0" kern="1200" noProof="0" dirty="0" smtClean="0"/>
            <a:t>Містяться в цитоплазмі еукаріот. Маса 4,8х106 дальтонів. Зв’язані з мембранами ендоплазматичної сітки. Діаметр - 22 нм.</a:t>
          </a:r>
          <a:endParaRPr lang="uk-UA" sz="1800" kern="1200" noProof="0" dirty="0"/>
        </a:p>
      </dsp:txBody>
      <dsp:txXfrm>
        <a:off x="4493376" y="2146751"/>
        <a:ext cx="2849225" cy="17807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DA2637-39E6-47E2-B092-4B98435FFD85}">
      <dsp:nvSpPr>
        <dsp:cNvPr id="0" name=""/>
        <dsp:cNvSpPr/>
      </dsp:nvSpPr>
      <dsp:spPr>
        <a:xfrm>
          <a:off x="2473893" y="913104"/>
          <a:ext cx="675332" cy="768307"/>
        </a:xfrm>
        <a:custGeom>
          <a:avLst/>
          <a:gdLst/>
          <a:ahLst/>
          <a:cxnLst/>
          <a:rect l="0" t="0" r="0" b="0"/>
          <a:pathLst>
            <a:path>
              <a:moveTo>
                <a:pt x="675332" y="0"/>
              </a:moveTo>
              <a:lnTo>
                <a:pt x="675332" y="768307"/>
              </a:lnTo>
              <a:lnTo>
                <a:pt x="0" y="7683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2F0FF-DB66-4D5D-A6F2-754E6BFAD78C}">
      <dsp:nvSpPr>
        <dsp:cNvPr id="0" name=""/>
        <dsp:cNvSpPr/>
      </dsp:nvSpPr>
      <dsp:spPr>
        <a:xfrm>
          <a:off x="3149225" y="913104"/>
          <a:ext cx="1652865" cy="239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86"/>
              </a:lnTo>
              <a:lnTo>
                <a:pt x="1652865" y="47986"/>
              </a:lnTo>
              <a:lnTo>
                <a:pt x="1652865" y="2397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97AAAD-22F2-4253-981B-10C5602678AF}">
      <dsp:nvSpPr>
        <dsp:cNvPr id="0" name=""/>
        <dsp:cNvSpPr/>
      </dsp:nvSpPr>
      <dsp:spPr>
        <a:xfrm>
          <a:off x="1223734" y="0"/>
          <a:ext cx="3850983" cy="913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dirty="0" smtClean="0"/>
            <a:t>Будова 2 субодиниці</a:t>
          </a:r>
          <a:endParaRPr lang="uk-UA" sz="3100" kern="1200" dirty="0"/>
        </a:p>
      </dsp:txBody>
      <dsp:txXfrm>
        <a:off x="1223734" y="0"/>
        <a:ext cx="3850983" cy="913104"/>
      </dsp:txXfrm>
    </dsp:sp>
    <dsp:sp modelId="{D5D0E120-B6C6-4320-95EC-56D90C585AD4}">
      <dsp:nvSpPr>
        <dsp:cNvPr id="0" name=""/>
        <dsp:cNvSpPr/>
      </dsp:nvSpPr>
      <dsp:spPr>
        <a:xfrm>
          <a:off x="3744013" y="1152843"/>
          <a:ext cx="2116156" cy="913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dirty="0" smtClean="0"/>
            <a:t>Велика (2)</a:t>
          </a:r>
          <a:endParaRPr lang="uk-UA" sz="3100" kern="1200" dirty="0"/>
        </a:p>
      </dsp:txBody>
      <dsp:txXfrm>
        <a:off x="3744013" y="1152843"/>
        <a:ext cx="2116156" cy="913104"/>
      </dsp:txXfrm>
    </dsp:sp>
    <dsp:sp modelId="{CA1CF065-3286-48BA-AA3E-38D76336DCB9}">
      <dsp:nvSpPr>
        <dsp:cNvPr id="0" name=""/>
        <dsp:cNvSpPr/>
      </dsp:nvSpPr>
      <dsp:spPr>
        <a:xfrm>
          <a:off x="647683" y="1224859"/>
          <a:ext cx="1826209" cy="913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0" i="0" kern="1200" dirty="0" smtClean="0"/>
            <a:t>Мала (1)</a:t>
          </a:r>
          <a:endParaRPr lang="uk-UA" sz="3100" kern="1200" dirty="0"/>
        </a:p>
      </dsp:txBody>
      <dsp:txXfrm>
        <a:off x="647683" y="1224859"/>
        <a:ext cx="1826209" cy="91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BA46A26-022D-4EA0-98C8-B9378DDA21DB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EDB588B-8891-4819-B318-B62AA62A9065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vitppt.com.ua/biologiya/endoplazmatichna-merezha-ribosomi-kompleks-goldzhi.html" TargetMode="External"/><Relationship Id="rId2" Type="http://schemas.openxmlformats.org/officeDocument/2006/relationships/hyperlink" Target="http://www.slideshare.net/viktoria_ternovskaya/ss-2757947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1" y="3068960"/>
            <a:ext cx="3672408" cy="1341676"/>
          </a:xfrm>
        </p:spPr>
        <p:txBody>
          <a:bodyPr>
            <a:noAutofit/>
          </a:bodyPr>
          <a:lstStyle/>
          <a:p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Рибосоми та синтез білка</a:t>
            </a:r>
            <a:endParaRPr lang="uk-UA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4172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Дослідники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2348880"/>
            <a:ext cx="3922720" cy="3457560"/>
          </a:xfrm>
        </p:spPr>
        <p:txBody>
          <a:bodyPr/>
          <a:lstStyle/>
          <a:p>
            <a:r>
              <a:rPr lang="ru-RU" i="1" dirty="0"/>
              <a:t>Франсуа Жакоб (р.1920) – </a:t>
            </a:r>
            <a:r>
              <a:rPr lang="uk-UA" i="1" dirty="0"/>
              <a:t>французький мікробіолог</a:t>
            </a:r>
            <a:r>
              <a:rPr lang="ru-RU" i="1" dirty="0"/>
              <a:t> </a:t>
            </a:r>
            <a:endParaRPr lang="uk-UA" dirty="0"/>
          </a:p>
          <a:p>
            <a:pPr marL="68580" indent="0">
              <a:buNone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348879"/>
            <a:ext cx="3815280" cy="3457559"/>
          </a:xfrm>
        </p:spPr>
        <p:txBody>
          <a:bodyPr/>
          <a:lstStyle/>
          <a:p>
            <a:r>
              <a:rPr lang="ru-RU" i="1" dirty="0"/>
              <a:t>Жак Люсьен Моно (1910-1976) – </a:t>
            </a:r>
            <a:r>
              <a:rPr lang="uk-UA" i="1" dirty="0" smtClean="0"/>
              <a:t>французький біохімік і мікробіолог</a:t>
            </a:r>
          </a:p>
          <a:p>
            <a:pPr marL="68580" indent="0">
              <a:buNone/>
            </a:pP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3933056"/>
            <a:ext cx="1524000" cy="21526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3967692"/>
            <a:ext cx="186690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66647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uk-UA" i="1" dirty="0"/>
              <a:t>Розуміння механізму синтезу білка—результат довготривалої і важкої </a:t>
            </a:r>
            <a:r>
              <a:rPr lang="uk-UA" i="1" dirty="0" smtClean="0"/>
              <a:t>роботи </a:t>
            </a:r>
            <a:r>
              <a:rPr lang="uk-UA" i="1" dirty="0"/>
              <a:t>багатьох вчених. Ці блискучі досягнення зараз являються одним із основних положень біологічних наук. Але </a:t>
            </a:r>
            <a:r>
              <a:rPr lang="uk-UA" i="1" dirty="0" smtClean="0"/>
              <a:t>все рівно </a:t>
            </a:r>
            <a:r>
              <a:rPr lang="uk-UA" i="1" dirty="0"/>
              <a:t>ще багато чого з цього процесу залишилося за границею </a:t>
            </a:r>
            <a:r>
              <a:rPr lang="uk-UA" i="1" dirty="0" smtClean="0"/>
              <a:t>людських </a:t>
            </a:r>
            <a:r>
              <a:rPr lang="uk-UA" i="1" dirty="0"/>
              <a:t>знань.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61953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Використані джерела</a:t>
            </a:r>
            <a:endParaRPr lang="uk-UA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b="1" dirty="0">
                <a:hlinkClick r:id="rId2"/>
              </a:rPr>
              <a:t>http://</a:t>
            </a:r>
            <a:r>
              <a:rPr lang="en-US" sz="1600" b="1" dirty="0" smtClean="0">
                <a:hlinkClick r:id="rId2"/>
              </a:rPr>
              <a:t>www.slideshare.net/viktoria_ternovskaya/ss-27579479</a:t>
            </a:r>
            <a:endParaRPr lang="uk-UA" sz="1600" b="1" dirty="0" smtClean="0"/>
          </a:p>
          <a:p>
            <a:r>
              <a:rPr lang="en-US" sz="1600" b="1" dirty="0">
                <a:hlinkClick r:id="rId3"/>
              </a:rPr>
              <a:t>http://</a:t>
            </a:r>
            <a:r>
              <a:rPr lang="en-US" sz="1600" b="1" dirty="0" smtClean="0">
                <a:hlinkClick r:id="rId3"/>
              </a:rPr>
              <a:t>svitppt.com.ua/biologiya/endoplazmatichna-merezha-ribosomi-kompleks-goldzhi.html</a:t>
            </a:r>
            <a:endParaRPr lang="uk-UA" sz="1600" b="1" dirty="0" smtClean="0"/>
          </a:p>
          <a:p>
            <a:r>
              <a:rPr lang="en-US" sz="1600" b="1" dirty="0">
                <a:solidFill>
                  <a:schemeClr val="accent6">
                    <a:lumMod val="75000"/>
                  </a:schemeClr>
                </a:solidFill>
              </a:rPr>
              <a:t>http://svitppt.com.ua/biologiya/biosintez-bilka.html</a:t>
            </a:r>
            <a:endParaRPr lang="uk-UA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uk-UA" sz="1600" b="1" dirty="0"/>
          </a:p>
        </p:txBody>
      </p:sp>
    </p:spTree>
    <p:extLst>
      <p:ext uri="{BB962C8B-B14F-4D97-AF65-F5344CB8AC3E}">
        <p14:creationId xmlns:p14="http://schemas.microsoft.com/office/powerpoint/2010/main" xmlns="" val="44537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/>
              <a:t>Рибосоми</a:t>
            </a:r>
            <a:endParaRPr lang="uk-UA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88840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uk-UA" dirty="0" smtClean="0"/>
              <a:t>Рибосоми - це - органели білкового синтезу. Знаходяться в прокаріотичних і еукаріотичних клітинах, за винятком еритроцитів ссавців.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735" t="22067" r="10843" b="8207"/>
          <a:stretch/>
        </p:blipFill>
        <p:spPr>
          <a:xfrm>
            <a:off x="2699792" y="3645024"/>
            <a:ext cx="3560620" cy="234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46298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24744" cy="1143000"/>
          </a:xfrm>
        </p:spPr>
        <p:txBody>
          <a:bodyPr/>
          <a:lstStyle/>
          <a:p>
            <a:pPr algn="ctr"/>
            <a:r>
              <a:rPr lang="uk-UA" b="1" u="sng" dirty="0" smtClean="0"/>
              <a:t>Види рибосом</a:t>
            </a:r>
            <a:endParaRPr lang="uk-UA" b="1" u="sng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26499906"/>
              </p:ext>
            </p:extLst>
          </p:nvPr>
        </p:nvGraphicFramePr>
        <p:xfrm>
          <a:off x="1043608" y="1844824"/>
          <a:ext cx="7345436" cy="4347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879265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pPr algn="ctr"/>
            <a:r>
              <a:rPr lang="uk-UA" b="1" dirty="0" smtClean="0"/>
              <a:t>Будова</a:t>
            </a:r>
            <a:endParaRPr lang="uk-UA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53941737"/>
              </p:ext>
            </p:extLst>
          </p:nvPr>
        </p:nvGraphicFramePr>
        <p:xfrm>
          <a:off x="1116013" y="1916113"/>
          <a:ext cx="6777037" cy="350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660" t="50000" r="30344" b="6139"/>
          <a:stretch/>
        </p:blipFill>
        <p:spPr>
          <a:xfrm>
            <a:off x="2699792" y="4149079"/>
            <a:ext cx="2933359" cy="235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3092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pPr algn="ctr"/>
            <a:r>
              <a:rPr lang="uk-UA" b="1" dirty="0" smtClean="0"/>
              <a:t>Функція рибосоми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792" y="1916832"/>
            <a:ext cx="3456384" cy="792088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uk-UA" sz="3200" b="1" dirty="0" smtClean="0">
                <a:solidFill>
                  <a:srgbClr val="00B0F0"/>
                </a:solidFill>
              </a:rPr>
              <a:t>Біогенез білка</a:t>
            </a:r>
            <a:endParaRPr lang="uk-UA" sz="3200" b="1" dirty="0">
              <a:solidFill>
                <a:srgbClr val="00B0F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1680" y="2681461"/>
            <a:ext cx="5459131" cy="384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8628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2608" y="334602"/>
            <a:ext cx="8280920" cy="62026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69454" y="2564904"/>
            <a:ext cx="1944216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Цитоплазма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28184" y="3717032"/>
            <a:ext cx="180020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Хлоропласти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9454" y="5165050"/>
            <a:ext cx="194421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Мітохондрії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15816" y="3717032"/>
            <a:ext cx="1584176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/>
              <a:t>Рибосома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19672" y="908720"/>
            <a:ext cx="5976664" cy="76944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Місце знаходження</a:t>
            </a:r>
          </a:p>
        </p:txBody>
      </p:sp>
    </p:spTree>
    <p:extLst>
      <p:ext uri="{BB962C8B-B14F-4D97-AF65-F5344CB8AC3E}">
        <p14:creationId xmlns:p14="http://schemas.microsoft.com/office/powerpoint/2010/main" xmlns="" val="9762664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024744" cy="1143000"/>
          </a:xfrm>
        </p:spPr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дослідження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44824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uk-UA" dirty="0" smtClean="0"/>
              <a:t>Електронно – мікроскопічні підходи з використанням методів негативного контрастування металами при напиленні під малим кутом.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056" t="44928" r="31888" b="4475"/>
          <a:stretch/>
        </p:blipFill>
        <p:spPr>
          <a:xfrm>
            <a:off x="3995936" y="3136178"/>
            <a:ext cx="2799927" cy="311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0909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24944"/>
            <a:ext cx="8352928" cy="1143000"/>
          </a:xfrm>
        </p:spPr>
        <p:txBody>
          <a:bodyPr>
            <a:noAutofit/>
          </a:bodyPr>
          <a:lstStyle/>
          <a:p>
            <a:r>
              <a:rPr lang="uk-UA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Синтез </a:t>
            </a:r>
            <a:r>
              <a:rPr lang="uk-UA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білка</a:t>
            </a:r>
          </a:p>
        </p:txBody>
      </p:sp>
    </p:spTree>
    <p:extLst>
      <p:ext uri="{BB962C8B-B14F-4D97-AF65-F5344CB8AC3E}">
        <p14:creationId xmlns:p14="http://schemas.microsoft.com/office/powerpoint/2010/main" xmlns="" val="2539656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024744" cy="1143000"/>
          </a:xfrm>
        </p:spPr>
        <p:txBody>
          <a:bodyPr/>
          <a:lstStyle/>
          <a:p>
            <a:r>
              <a:rPr lang="uk-UA" dirty="0" smtClean="0"/>
              <a:t>Функція біосинтезу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811034"/>
            <a:ext cx="6043266" cy="3508977"/>
          </a:xfrm>
        </p:spPr>
        <p:txBody>
          <a:bodyPr/>
          <a:lstStyle/>
          <a:p>
            <a:r>
              <a:rPr lang="uk-UA" i="1" dirty="0" smtClean="0"/>
              <a:t>Транспорт</a:t>
            </a:r>
          </a:p>
          <a:p>
            <a:r>
              <a:rPr lang="uk-UA" i="1" dirty="0" smtClean="0"/>
              <a:t>Ферменти</a:t>
            </a:r>
          </a:p>
          <a:p>
            <a:r>
              <a:rPr lang="uk-UA" i="1" dirty="0" smtClean="0"/>
              <a:t>Будівництво</a:t>
            </a:r>
          </a:p>
          <a:p>
            <a:r>
              <a:rPr lang="uk-UA" i="1" dirty="0" smtClean="0"/>
              <a:t>Антитіла</a:t>
            </a:r>
          </a:p>
          <a:p>
            <a:r>
              <a:rPr lang="uk-UA" i="1" dirty="0" smtClean="0"/>
              <a:t>Гормони</a:t>
            </a:r>
          </a:p>
          <a:p>
            <a:r>
              <a:rPr lang="uk-UA" i="1" dirty="0"/>
              <a:t>рух</a:t>
            </a:r>
            <a:endParaRPr lang="uk-UA" dirty="0"/>
          </a:p>
          <a:p>
            <a:pPr marL="68580" indent="0">
              <a:buNone/>
            </a:pP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84482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Білки - </a:t>
            </a:r>
            <a:endParaRPr lang="uk-UA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3968" y="2564904"/>
            <a:ext cx="4131040" cy="296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5611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129</TotalTime>
  <Words>191</Words>
  <Application>Microsoft Office PowerPoint</Application>
  <PresentationFormat>Экран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Рибосоми та синтез білка</vt:lpstr>
      <vt:lpstr>Рибосоми</vt:lpstr>
      <vt:lpstr>Види рибосом</vt:lpstr>
      <vt:lpstr>Будова</vt:lpstr>
      <vt:lpstr>Функція рибосоми</vt:lpstr>
      <vt:lpstr>Слайд 6</vt:lpstr>
      <vt:lpstr>Метод дослідження</vt:lpstr>
      <vt:lpstr>Синтез білка</vt:lpstr>
      <vt:lpstr>Функція біосинтезу</vt:lpstr>
      <vt:lpstr>Дослідники</vt:lpstr>
      <vt:lpstr>Висновок</vt:lpstr>
      <vt:lpstr>Використані джерела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Рибосоми та синтез білка</dc:title>
  <dc:creator>lab15</dc:creator>
  <cp:lastModifiedBy>Sveta</cp:lastModifiedBy>
  <cp:revision>15</cp:revision>
  <dcterms:created xsi:type="dcterms:W3CDTF">2015-02-10T08:10:09Z</dcterms:created>
  <dcterms:modified xsi:type="dcterms:W3CDTF">2015-11-08T18:05:45Z</dcterms:modified>
</cp:coreProperties>
</file>